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tags/tag5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38.jpg" ContentType="image/png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6" r:id="rId2"/>
    <p:sldMasterId id="2147483693" r:id="rId3"/>
    <p:sldMasterId id="2147483697" r:id="rId4"/>
  </p:sldMasterIdLst>
  <p:notesMasterIdLst>
    <p:notesMasterId r:id="rId58"/>
  </p:notesMasterIdLst>
  <p:sldIdLst>
    <p:sldId id="297" r:id="rId5"/>
    <p:sldId id="298" r:id="rId6"/>
    <p:sldId id="256" r:id="rId7"/>
    <p:sldId id="260" r:id="rId8"/>
    <p:sldId id="262" r:id="rId9"/>
    <p:sldId id="320" r:id="rId10"/>
    <p:sldId id="321" r:id="rId11"/>
    <p:sldId id="274" r:id="rId12"/>
    <p:sldId id="305" r:id="rId13"/>
    <p:sldId id="306" r:id="rId14"/>
    <p:sldId id="300" r:id="rId15"/>
    <p:sldId id="329" r:id="rId16"/>
    <p:sldId id="325" r:id="rId17"/>
    <p:sldId id="275" r:id="rId18"/>
    <p:sldId id="312" r:id="rId19"/>
    <p:sldId id="296" r:id="rId20"/>
    <p:sldId id="289" r:id="rId21"/>
    <p:sldId id="282" r:id="rId22"/>
    <p:sldId id="276" r:id="rId23"/>
    <p:sldId id="314" r:id="rId24"/>
    <p:sldId id="339" r:id="rId25"/>
    <p:sldId id="341" r:id="rId26"/>
    <p:sldId id="277" r:id="rId27"/>
    <p:sldId id="288" r:id="rId28"/>
    <p:sldId id="331" r:id="rId29"/>
    <p:sldId id="342" r:id="rId30"/>
    <p:sldId id="304" r:id="rId31"/>
    <p:sldId id="278" r:id="rId32"/>
    <p:sldId id="293" r:id="rId33"/>
    <p:sldId id="308" r:id="rId34"/>
    <p:sldId id="310" r:id="rId35"/>
    <p:sldId id="346" r:id="rId36"/>
    <p:sldId id="301" r:id="rId37"/>
    <p:sldId id="285" r:id="rId38"/>
    <p:sldId id="318" r:id="rId39"/>
    <p:sldId id="345" r:id="rId40"/>
    <p:sldId id="327" r:id="rId41"/>
    <p:sldId id="307" r:id="rId42"/>
    <p:sldId id="328" r:id="rId43"/>
    <p:sldId id="343" r:id="rId44"/>
    <p:sldId id="334" r:id="rId45"/>
    <p:sldId id="337" r:id="rId46"/>
    <p:sldId id="338" r:id="rId47"/>
    <p:sldId id="347" r:id="rId48"/>
    <p:sldId id="292" r:id="rId49"/>
    <p:sldId id="295" r:id="rId50"/>
    <p:sldId id="315" r:id="rId51"/>
    <p:sldId id="317" r:id="rId52"/>
    <p:sldId id="330" r:id="rId53"/>
    <p:sldId id="348" r:id="rId54"/>
    <p:sldId id="299" r:id="rId55"/>
    <p:sldId id="269" r:id="rId56"/>
    <p:sldId id="273" r:id="rId57"/>
  </p:sldIdLst>
  <p:sldSz cx="12192000" cy="6858000"/>
  <p:notesSz cx="6858000" cy="9144000"/>
  <p:embeddedFontLst>
    <p:embeddedFont>
      <p:font typeface="Abadi" panose="020B0604020104020204" pitchFamily="3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Impact" panose="020B0806030902050204" pitchFamily="34" charset="0"/>
      <p:regular r:id="rId66"/>
    </p:embeddedFont>
    <p:embeddedFont>
      <p:font typeface="Segoe UI Light" panose="020B0502040204020203" pitchFamily="34" charset="0"/>
      <p:regular r:id="rId67"/>
      <p:italic r:id="rId68"/>
    </p:embeddedFont>
    <p:embeddedFont>
      <p:font typeface="等线" panose="02010600030101010101" pitchFamily="2" charset="-122"/>
      <p:regular r:id="rId69"/>
      <p:bold r:id="rId70"/>
    </p:embeddedFont>
    <p:embeddedFont>
      <p:font typeface="黑体" panose="02010609060101010101" pitchFamily="49" charset="-122"/>
      <p:regular r:id="rId71"/>
    </p:embeddedFont>
    <p:embeddedFont>
      <p:font typeface="思源黑体 CN Medium" panose="020B0600000000000000" pitchFamily="34" charset="-122"/>
      <p:regular r:id="rId72"/>
    </p:embeddedFont>
    <p:embeddedFont>
      <p:font typeface="微软雅黑" panose="020B0503020204020204" pitchFamily="34" charset="-122"/>
      <p:regular r:id="rId73"/>
      <p:bold r:id="rId74"/>
    </p:embeddedFont>
    <p:embeddedFont>
      <p:font typeface="微软雅黑 Light" panose="020B0502040204020203" pitchFamily="34" charset="-122"/>
      <p:regular r:id="rId75"/>
    </p:embeddedFont>
  </p:embeddedFontLst>
  <p:custDataLst>
    <p:tags r:id="rId7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" id="{AA3F2D49-D336-4868-8B36-0B0F2BD9AABC}">
          <p14:sldIdLst>
            <p14:sldId id="297"/>
            <p14:sldId id="298"/>
          </p14:sldIdLst>
        </p14:section>
        <p14:section name="模板页" id="{5A20643C-CB6F-4606-896B-B8FB4E1D243B}">
          <p14:sldIdLst>
            <p14:sldId id="256"/>
            <p14:sldId id="260"/>
            <p14:sldId id="262"/>
            <p14:sldId id="320"/>
            <p14:sldId id="321"/>
            <p14:sldId id="274"/>
            <p14:sldId id="305"/>
            <p14:sldId id="306"/>
            <p14:sldId id="300"/>
            <p14:sldId id="329"/>
            <p14:sldId id="325"/>
            <p14:sldId id="275"/>
            <p14:sldId id="312"/>
            <p14:sldId id="296"/>
            <p14:sldId id="289"/>
            <p14:sldId id="282"/>
            <p14:sldId id="276"/>
            <p14:sldId id="314"/>
            <p14:sldId id="339"/>
            <p14:sldId id="341"/>
            <p14:sldId id="277"/>
            <p14:sldId id="288"/>
            <p14:sldId id="331"/>
            <p14:sldId id="342"/>
            <p14:sldId id="304"/>
            <p14:sldId id="278"/>
            <p14:sldId id="293"/>
            <p14:sldId id="308"/>
            <p14:sldId id="310"/>
            <p14:sldId id="346"/>
            <p14:sldId id="301"/>
            <p14:sldId id="285"/>
            <p14:sldId id="318"/>
            <p14:sldId id="345"/>
            <p14:sldId id="327"/>
            <p14:sldId id="307"/>
            <p14:sldId id="328"/>
            <p14:sldId id="343"/>
            <p14:sldId id="334"/>
          </p14:sldIdLst>
        </p14:section>
        <p14:section name="辅助页" id="{52894ABF-1181-4EC1-A473-6E6BD1F50237}">
          <p14:sldIdLst>
            <p14:sldId id="337"/>
            <p14:sldId id="338"/>
            <p14:sldId id="347"/>
            <p14:sldId id="292"/>
            <p14:sldId id="295"/>
            <p14:sldId id="315"/>
            <p14:sldId id="317"/>
            <p14:sldId id="330"/>
            <p14:sldId id="348"/>
          </p14:sldIdLst>
        </p14:section>
        <p14:section name="尾页" id="{DAF07819-1BBD-4B1A-9859-AD6152BAF699}">
          <p14:sldIdLst>
            <p14:sldId id="299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63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哎哟" initials="李" lastIdx="1" clrIdx="0">
    <p:extLst>
      <p:ext uri="{19B8F6BF-5375-455C-9EA6-DF929625EA0E}">
        <p15:presenceInfo xmlns:p15="http://schemas.microsoft.com/office/powerpoint/2012/main" userId="d59e5f697e1a18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B1"/>
    <a:srgbClr val="00B0F0"/>
    <a:srgbClr val="00EAC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55" autoAdjust="0"/>
    <p:restoredTop sz="86407" autoAdjust="0"/>
  </p:normalViewPr>
  <p:slideViewPr>
    <p:cSldViewPr snapToGrid="0" showGuides="1">
      <p:cViewPr varScale="1">
        <p:scale>
          <a:sx n="63" d="100"/>
          <a:sy n="63" d="100"/>
        </p:scale>
        <p:origin x="72" y="684"/>
      </p:cViewPr>
      <p:guideLst>
        <p:guide pos="416"/>
        <p:guide pos="7256"/>
        <p:guide orient="horz" pos="663"/>
        <p:guide orient="horz" pos="712"/>
        <p:guide orient="horz" pos="3928"/>
        <p:guide orient="horz" pos="3864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7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4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1.png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31.png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9D3-40D4-BA77-60E1556A76F3}"/>
              </c:ext>
            </c:extLst>
          </c:dPt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  <c:pt idx="2">
                  <c:v>7.5</c:v>
                </c:pt>
                <c:pt idx="3">
                  <c:v>5</c:v>
                </c:pt>
                <c:pt idx="4">
                  <c:v>3.5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D3-40D4-BA77-60E1556A7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overlap val="-27"/>
        <c:axId val="1529820160"/>
        <c:axId val="1452892128"/>
      </c:barChart>
      <c:catAx>
        <c:axId val="152982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2892128"/>
        <c:crosses val="autoZero"/>
        <c:auto val="1"/>
        <c:lblAlgn val="ctr"/>
        <c:lblOffset val="100"/>
        <c:noMultiLvlLbl val="0"/>
      </c:catAx>
      <c:valAx>
        <c:axId val="1452892128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29820160"/>
        <c:crosses val="autoZero"/>
        <c:crossBetween val="between"/>
        <c:majorUnit val="2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picture"/>
            <c:spPr>
              <a:solidFill>
                <a:schemeClr val="accent2"/>
              </a:solidFill>
              <a:ln w="25400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1</c:v>
                </c:pt>
                <c:pt idx="2">
                  <c:v>4</c:v>
                </c:pt>
                <c:pt idx="3">
                  <c:v>12</c:v>
                </c:pt>
                <c:pt idx="4">
                  <c:v>4</c:v>
                </c:pt>
                <c:pt idx="5">
                  <c:v>3</c:v>
                </c:pt>
                <c:pt idx="6">
                  <c:v>5</c:v>
                </c:pt>
                <c:pt idx="7">
                  <c:v>4</c:v>
                </c:pt>
                <c:pt idx="8">
                  <c:v>4</c:v>
                </c:pt>
                <c:pt idx="9">
                  <c:v>7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AB5-4E3D-B969-B4D2F00AE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bg1">
                  <a:lumMod val="85000"/>
                  <a:alpha val="55000"/>
                </a:schemeClr>
              </a:solidFill>
              <a:prstDash val="dash"/>
              <a:round/>
            </a:ln>
            <a:effectLst/>
          </c:spPr>
        </c:dropLines>
        <c:marker val="1"/>
        <c:smooth val="0"/>
        <c:axId val="969053200"/>
        <c:axId val="969062160"/>
      </c:lineChart>
      <c:catAx>
        <c:axId val="96905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9062160"/>
        <c:crosses val="autoZero"/>
        <c:auto val="1"/>
        <c:lblAlgn val="ctr"/>
        <c:lblOffset val="100"/>
        <c:noMultiLvlLbl val="0"/>
      </c:catAx>
      <c:valAx>
        <c:axId val="969062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69053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2470760814574E-2"/>
          <c:y val="0"/>
          <c:w val="0.97495058478370855"/>
          <c:h val="0.8830612427268047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picture"/>
            <c:spPr>
              <a:solidFill>
                <a:schemeClr val="accent2"/>
              </a:solidFill>
              <a:ln w="25400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2</c:v>
                </c:pt>
                <c:pt idx="6">
                  <c:v>5</c:v>
                </c:pt>
                <c:pt idx="7">
                  <c:v>2</c:v>
                </c:pt>
                <c:pt idx="8">
                  <c:v>4</c:v>
                </c:pt>
                <c:pt idx="9">
                  <c:v>12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AB5-4E3D-B969-B4D2F00AE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bg1">
                  <a:lumMod val="85000"/>
                  <a:alpha val="55000"/>
                </a:schemeClr>
              </a:solidFill>
              <a:prstDash val="dash"/>
              <a:round/>
            </a:ln>
            <a:effectLst/>
          </c:spPr>
        </c:dropLines>
        <c:marker val="1"/>
        <c:smooth val="0"/>
        <c:axId val="969053200"/>
        <c:axId val="969062160"/>
      </c:lineChart>
      <c:catAx>
        <c:axId val="96905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9062160"/>
        <c:crosses val="autoZero"/>
        <c:auto val="1"/>
        <c:lblAlgn val="ctr"/>
        <c:lblOffset val="100"/>
        <c:noMultiLvlLbl val="0"/>
      </c:catAx>
      <c:valAx>
        <c:axId val="969062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69053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82-4486-9A46-701A5DDFC9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E82-4486-9A46-701A5DDFC9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E82-4486-9A46-701A5DDFC904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82-4486-9A46-701A5DDFC90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E82-4486-9A46-701A5DDFC90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1E82-4486-9A46-701A5DDFC90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1E82-4486-9A46-701A5DDFC90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E82-4486-9A46-701A5DDFC9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66</c:v>
                </c:pt>
                <c:pt idx="1">
                  <c:v>14</c:v>
                </c:pt>
                <c:pt idx="2">
                  <c:v>11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2-4486-9A46-701A5DDFC90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retch"/>
            </c:pictureOptions>
            <c:extLst>
              <c:ext xmlns:c16="http://schemas.microsoft.com/office/drawing/2014/chart" uri="{C3380CC4-5D6E-409C-BE32-E72D297353CC}">
                <c16:uniqueId val="{00000001-2CE3-4B04-850E-4B11EE7B84EA}"/>
              </c:ext>
            </c:extLst>
          </c:dPt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  <c:pt idx="2">
                  <c:v>7.5</c:v>
                </c:pt>
                <c:pt idx="3">
                  <c:v>5</c:v>
                </c:pt>
                <c:pt idx="4">
                  <c:v>3.5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E3-4B04-850E-4B11EE7B8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overlap val="-27"/>
        <c:axId val="1529820160"/>
        <c:axId val="1452892128"/>
      </c:barChart>
      <c:catAx>
        <c:axId val="152982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2892128"/>
        <c:crosses val="autoZero"/>
        <c:auto val="1"/>
        <c:lblAlgn val="ctr"/>
        <c:lblOffset val="100"/>
        <c:noMultiLvlLbl val="0"/>
      </c:catAx>
      <c:valAx>
        <c:axId val="1452892128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29820160"/>
        <c:crosses val="autoZero"/>
        <c:crossBetween val="between"/>
        <c:majorUnit val="2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E3-4B04-850E-4B11EE7B84EA}"/>
              </c:ext>
            </c:extLst>
          </c:dPt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  <c:pt idx="2">
                  <c:v>7.5</c:v>
                </c:pt>
                <c:pt idx="3">
                  <c:v>5</c:v>
                </c:pt>
                <c:pt idx="4">
                  <c:v>3.5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E3-4B04-850E-4B11EE7B8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overlap val="-27"/>
        <c:axId val="1529820160"/>
        <c:axId val="1452892128"/>
      </c:barChart>
      <c:catAx>
        <c:axId val="152982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2892128"/>
        <c:crosses val="autoZero"/>
        <c:auto val="1"/>
        <c:lblAlgn val="ctr"/>
        <c:lblOffset val="100"/>
        <c:noMultiLvlLbl val="0"/>
      </c:catAx>
      <c:valAx>
        <c:axId val="1452892128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29820160"/>
        <c:crosses val="autoZero"/>
        <c:crossBetween val="between"/>
        <c:majorUnit val="2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753B2-DE4C-4D82-AB42-054DB849FE70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EA5C48B-60BD-42B4-B9DA-B2E8B6148BBB}">
      <dgm:prSet phldrT="[文本]"/>
      <dgm:spPr/>
      <dgm:t>
        <a:bodyPr/>
        <a:lstStyle/>
        <a:p>
          <a:r>
            <a:rPr lang="zh-CN" altLang="en-US" dirty="0"/>
            <a:t>努力</a:t>
          </a:r>
        </a:p>
      </dgm:t>
    </dgm:pt>
    <dgm:pt modelId="{8EAA5076-3B4B-4A5C-B9B4-7A855BCBA2F0}" type="parTrans" cxnId="{0B8D21D0-8CBB-44CC-8B31-444F037E904B}">
      <dgm:prSet/>
      <dgm:spPr/>
      <dgm:t>
        <a:bodyPr/>
        <a:lstStyle/>
        <a:p>
          <a:endParaRPr lang="zh-CN" altLang="en-US"/>
        </a:p>
      </dgm:t>
    </dgm:pt>
    <dgm:pt modelId="{1496C4C6-DAC4-4276-96C8-86955F57DCE7}" type="sibTrans" cxnId="{0B8D21D0-8CBB-44CC-8B31-444F037E904B}">
      <dgm:prSet/>
      <dgm:spPr/>
      <dgm:t>
        <a:bodyPr/>
        <a:lstStyle/>
        <a:p>
          <a:endParaRPr lang="zh-CN" altLang="en-US"/>
        </a:p>
      </dgm:t>
    </dgm:pt>
    <dgm:pt modelId="{5C35A38D-EB23-4B83-A3A3-F09E251A66C9}">
      <dgm:prSet phldrT="[文本]"/>
      <dgm:spPr/>
      <dgm:t>
        <a:bodyPr/>
        <a:lstStyle/>
        <a:p>
          <a:r>
            <a:rPr lang="zh-CN" altLang="en-US" dirty="0"/>
            <a:t>天赋</a:t>
          </a:r>
        </a:p>
      </dgm:t>
    </dgm:pt>
    <dgm:pt modelId="{32D095F5-F1D0-44E0-AB2E-66861BB5E0B4}" type="parTrans" cxnId="{369259E0-1339-46A9-9F9F-473645A68605}">
      <dgm:prSet/>
      <dgm:spPr/>
      <dgm:t>
        <a:bodyPr/>
        <a:lstStyle/>
        <a:p>
          <a:endParaRPr lang="zh-CN" altLang="en-US"/>
        </a:p>
      </dgm:t>
    </dgm:pt>
    <dgm:pt modelId="{A5E8D545-3E93-4713-8E89-14970911FAB9}" type="sibTrans" cxnId="{369259E0-1339-46A9-9F9F-473645A68605}">
      <dgm:prSet/>
      <dgm:spPr/>
      <dgm:t>
        <a:bodyPr/>
        <a:lstStyle/>
        <a:p>
          <a:endParaRPr lang="zh-CN" altLang="en-US"/>
        </a:p>
      </dgm:t>
    </dgm:pt>
    <dgm:pt modelId="{CFF91E29-E8B2-45C2-8898-C80B6D86A229}">
      <dgm:prSet phldrT="[文本]"/>
      <dgm:spPr/>
      <dgm:t>
        <a:bodyPr/>
        <a:lstStyle/>
        <a:p>
          <a:r>
            <a:rPr lang="zh-CN" altLang="en-US" dirty="0"/>
            <a:t>机遇</a:t>
          </a:r>
        </a:p>
      </dgm:t>
    </dgm:pt>
    <dgm:pt modelId="{5619BCD6-96E9-4C6A-97F2-5274237D2CE7}" type="parTrans" cxnId="{EC561E1A-1D98-47FA-80AD-1034B89CA6DC}">
      <dgm:prSet/>
      <dgm:spPr/>
      <dgm:t>
        <a:bodyPr/>
        <a:lstStyle/>
        <a:p>
          <a:endParaRPr lang="zh-CN" altLang="en-US"/>
        </a:p>
      </dgm:t>
    </dgm:pt>
    <dgm:pt modelId="{AA0EC100-A991-4B02-9EC7-FBF61D2A7B6E}" type="sibTrans" cxnId="{EC561E1A-1D98-47FA-80AD-1034B89CA6DC}">
      <dgm:prSet/>
      <dgm:spPr/>
      <dgm:t>
        <a:bodyPr/>
        <a:lstStyle/>
        <a:p>
          <a:endParaRPr lang="zh-CN" altLang="en-US"/>
        </a:p>
      </dgm:t>
    </dgm:pt>
    <dgm:pt modelId="{61910406-3F4A-4AA8-AC3F-10F7E179B1FA}">
      <dgm:prSet phldrT="[文本]" custT="1"/>
      <dgm:spPr/>
      <dgm:t>
        <a:bodyPr/>
        <a:lstStyle/>
        <a:p>
          <a:r>
            <a:rPr lang="zh-CN" altLang="en-US" sz="2800" dirty="0"/>
            <a:t>成功</a:t>
          </a:r>
        </a:p>
      </dgm:t>
    </dgm:pt>
    <dgm:pt modelId="{F1C656BD-3555-4D34-BFA0-3A0021AA7268}" type="parTrans" cxnId="{D8160376-FCFA-4EF9-9806-3F62534FE357}">
      <dgm:prSet/>
      <dgm:spPr/>
      <dgm:t>
        <a:bodyPr/>
        <a:lstStyle/>
        <a:p>
          <a:endParaRPr lang="zh-CN" altLang="en-US"/>
        </a:p>
      </dgm:t>
    </dgm:pt>
    <dgm:pt modelId="{4351FD73-3BF0-440C-B49E-B0987006B0B6}" type="sibTrans" cxnId="{D8160376-FCFA-4EF9-9806-3F62534FE357}">
      <dgm:prSet/>
      <dgm:spPr/>
      <dgm:t>
        <a:bodyPr/>
        <a:lstStyle/>
        <a:p>
          <a:endParaRPr lang="zh-CN" altLang="en-US"/>
        </a:p>
      </dgm:t>
    </dgm:pt>
    <dgm:pt modelId="{A1FAA432-B537-471D-9BD6-F772D5DE1071}">
      <dgm:prSet phldrT="[文本]" custT="1"/>
      <dgm:spPr/>
      <dgm:t>
        <a:bodyPr/>
        <a:lstStyle/>
        <a:p>
          <a:endParaRPr lang="zh-CN" altLang="en-US" sz="2800" dirty="0"/>
        </a:p>
      </dgm:t>
    </dgm:pt>
    <dgm:pt modelId="{B5CE8FA3-3DAC-40B2-AFE3-2BED95C967F0}" type="parTrans" cxnId="{C9B574B1-F39E-4F16-9369-B1C3043FAFAF}">
      <dgm:prSet/>
      <dgm:spPr/>
      <dgm:t>
        <a:bodyPr/>
        <a:lstStyle/>
        <a:p>
          <a:endParaRPr lang="zh-CN" altLang="en-US"/>
        </a:p>
      </dgm:t>
    </dgm:pt>
    <dgm:pt modelId="{69F3D745-4DCF-4B89-A65C-F84070576707}" type="sibTrans" cxnId="{C9B574B1-F39E-4F16-9369-B1C3043FAFAF}">
      <dgm:prSet/>
      <dgm:spPr/>
      <dgm:t>
        <a:bodyPr/>
        <a:lstStyle/>
        <a:p>
          <a:endParaRPr lang="zh-CN" altLang="en-US"/>
        </a:p>
      </dgm:t>
    </dgm:pt>
    <dgm:pt modelId="{4A6ABB4E-A33E-43C1-8314-CF9EE4F77C4C}" type="pres">
      <dgm:prSet presAssocID="{002753B2-DE4C-4D82-AB42-054DB849FE70}" presName="Name0" presStyleCnt="0">
        <dgm:presLayoutVars>
          <dgm:chMax val="4"/>
          <dgm:resizeHandles val="exact"/>
        </dgm:presLayoutVars>
      </dgm:prSet>
      <dgm:spPr/>
    </dgm:pt>
    <dgm:pt modelId="{F20D89FF-58B0-40C6-8FC9-F6AA14C1E684}" type="pres">
      <dgm:prSet presAssocID="{002753B2-DE4C-4D82-AB42-054DB849FE70}" presName="ellipse" presStyleLbl="trBgShp" presStyleIdx="0" presStyleCnt="1"/>
      <dgm:spPr/>
    </dgm:pt>
    <dgm:pt modelId="{55C28AF7-0B40-428C-B3CF-157EB6A3D628}" type="pres">
      <dgm:prSet presAssocID="{002753B2-DE4C-4D82-AB42-054DB849FE70}" presName="arrow1" presStyleLbl="fgShp" presStyleIdx="0" presStyleCnt="1"/>
      <dgm:spPr>
        <a:solidFill>
          <a:schemeClr val="accent2"/>
        </a:solidFill>
      </dgm:spPr>
    </dgm:pt>
    <dgm:pt modelId="{19AEDFEE-E1DF-4823-8F38-0C5B23B7A3E4}" type="pres">
      <dgm:prSet presAssocID="{002753B2-DE4C-4D82-AB42-054DB849FE70}" presName="rectangle" presStyleLbl="revTx" presStyleIdx="0" presStyleCnt="1" custLinFactNeighborY="4679">
        <dgm:presLayoutVars>
          <dgm:bulletEnabled val="1"/>
        </dgm:presLayoutVars>
      </dgm:prSet>
      <dgm:spPr/>
    </dgm:pt>
    <dgm:pt modelId="{5A56C7E6-016A-4FDB-84E1-391DB0B09377}" type="pres">
      <dgm:prSet presAssocID="{5C35A38D-EB23-4B83-A3A3-F09E251A66C9}" presName="item1" presStyleLbl="node1" presStyleIdx="0" presStyleCnt="3">
        <dgm:presLayoutVars>
          <dgm:bulletEnabled val="1"/>
        </dgm:presLayoutVars>
      </dgm:prSet>
      <dgm:spPr/>
    </dgm:pt>
    <dgm:pt modelId="{A9F81964-C245-473A-91AC-8C6F4005C914}" type="pres">
      <dgm:prSet presAssocID="{CFF91E29-E8B2-45C2-8898-C80B6D86A229}" presName="item2" presStyleLbl="node1" presStyleIdx="1" presStyleCnt="3">
        <dgm:presLayoutVars>
          <dgm:bulletEnabled val="1"/>
        </dgm:presLayoutVars>
      </dgm:prSet>
      <dgm:spPr/>
    </dgm:pt>
    <dgm:pt modelId="{801E9403-7D4C-4612-996F-87720824C7A6}" type="pres">
      <dgm:prSet presAssocID="{61910406-3F4A-4AA8-AC3F-10F7E179B1FA}" presName="item3" presStyleLbl="node1" presStyleIdx="2" presStyleCnt="3">
        <dgm:presLayoutVars>
          <dgm:bulletEnabled val="1"/>
        </dgm:presLayoutVars>
      </dgm:prSet>
      <dgm:spPr/>
    </dgm:pt>
    <dgm:pt modelId="{524701D3-3544-49BC-AE74-58401717797A}" type="pres">
      <dgm:prSet presAssocID="{002753B2-DE4C-4D82-AB42-054DB849FE70}" presName="funnel" presStyleLbl="trAlignAcc1" presStyleIdx="0" presStyleCnt="1"/>
      <dgm:spPr>
        <a:solidFill>
          <a:schemeClr val="accent2">
            <a:lumMod val="20000"/>
            <a:lumOff val="80000"/>
            <a:alpha val="40000"/>
          </a:schemeClr>
        </a:solidFill>
      </dgm:spPr>
    </dgm:pt>
  </dgm:ptLst>
  <dgm:cxnLst>
    <dgm:cxn modelId="{5B79CA15-46EE-4313-ABA2-977EBBFFBC22}" type="presOf" srcId="{002753B2-DE4C-4D82-AB42-054DB849FE70}" destId="{4A6ABB4E-A33E-43C1-8314-CF9EE4F77C4C}" srcOrd="0" destOrd="0" presId="urn:microsoft.com/office/officeart/2005/8/layout/funnel1"/>
    <dgm:cxn modelId="{EC561E1A-1D98-47FA-80AD-1034B89CA6DC}" srcId="{002753B2-DE4C-4D82-AB42-054DB849FE70}" destId="{CFF91E29-E8B2-45C2-8898-C80B6D86A229}" srcOrd="2" destOrd="0" parTransId="{5619BCD6-96E9-4C6A-97F2-5274237D2CE7}" sibTransId="{AA0EC100-A991-4B02-9EC7-FBF61D2A7B6E}"/>
    <dgm:cxn modelId="{B7AE8773-242C-43D5-BB0D-AA4896EFA7D4}" type="presOf" srcId="{3EA5C48B-60BD-42B4-B9DA-B2E8B6148BBB}" destId="{801E9403-7D4C-4612-996F-87720824C7A6}" srcOrd="0" destOrd="0" presId="urn:microsoft.com/office/officeart/2005/8/layout/funnel1"/>
    <dgm:cxn modelId="{D8160376-FCFA-4EF9-9806-3F62534FE357}" srcId="{002753B2-DE4C-4D82-AB42-054DB849FE70}" destId="{61910406-3F4A-4AA8-AC3F-10F7E179B1FA}" srcOrd="3" destOrd="0" parTransId="{F1C656BD-3555-4D34-BFA0-3A0021AA7268}" sibTransId="{4351FD73-3BF0-440C-B49E-B0987006B0B6}"/>
    <dgm:cxn modelId="{C9B574B1-F39E-4F16-9369-B1C3043FAFAF}" srcId="{002753B2-DE4C-4D82-AB42-054DB849FE70}" destId="{A1FAA432-B537-471D-9BD6-F772D5DE1071}" srcOrd="4" destOrd="0" parTransId="{B5CE8FA3-3DAC-40B2-AFE3-2BED95C967F0}" sibTransId="{69F3D745-4DCF-4B89-A65C-F84070576707}"/>
    <dgm:cxn modelId="{328146B8-9253-4FF2-8E91-AC80DAB4693A}" type="presOf" srcId="{CFF91E29-E8B2-45C2-8898-C80B6D86A229}" destId="{5A56C7E6-016A-4FDB-84E1-391DB0B09377}" srcOrd="0" destOrd="0" presId="urn:microsoft.com/office/officeart/2005/8/layout/funnel1"/>
    <dgm:cxn modelId="{6BABD3BE-F3D7-4220-8C65-6FF46BE2E931}" type="presOf" srcId="{5C35A38D-EB23-4B83-A3A3-F09E251A66C9}" destId="{A9F81964-C245-473A-91AC-8C6F4005C914}" srcOrd="0" destOrd="0" presId="urn:microsoft.com/office/officeart/2005/8/layout/funnel1"/>
    <dgm:cxn modelId="{0B8D21D0-8CBB-44CC-8B31-444F037E904B}" srcId="{002753B2-DE4C-4D82-AB42-054DB849FE70}" destId="{3EA5C48B-60BD-42B4-B9DA-B2E8B6148BBB}" srcOrd="0" destOrd="0" parTransId="{8EAA5076-3B4B-4A5C-B9B4-7A855BCBA2F0}" sibTransId="{1496C4C6-DAC4-4276-96C8-86955F57DCE7}"/>
    <dgm:cxn modelId="{369259E0-1339-46A9-9F9F-473645A68605}" srcId="{002753B2-DE4C-4D82-AB42-054DB849FE70}" destId="{5C35A38D-EB23-4B83-A3A3-F09E251A66C9}" srcOrd="1" destOrd="0" parTransId="{32D095F5-F1D0-44E0-AB2E-66861BB5E0B4}" sibTransId="{A5E8D545-3E93-4713-8E89-14970911FAB9}"/>
    <dgm:cxn modelId="{525383FE-5FF7-4FAB-9045-B4BD802E6A2B}" type="presOf" srcId="{61910406-3F4A-4AA8-AC3F-10F7E179B1FA}" destId="{19AEDFEE-E1DF-4823-8F38-0C5B23B7A3E4}" srcOrd="0" destOrd="0" presId="urn:microsoft.com/office/officeart/2005/8/layout/funnel1"/>
    <dgm:cxn modelId="{E2F3D907-B467-414D-85BD-A562519B7425}" type="presParOf" srcId="{4A6ABB4E-A33E-43C1-8314-CF9EE4F77C4C}" destId="{F20D89FF-58B0-40C6-8FC9-F6AA14C1E684}" srcOrd="0" destOrd="0" presId="urn:microsoft.com/office/officeart/2005/8/layout/funnel1"/>
    <dgm:cxn modelId="{0BD9CB8D-DE4D-4297-88F1-FD12FBBA47EF}" type="presParOf" srcId="{4A6ABB4E-A33E-43C1-8314-CF9EE4F77C4C}" destId="{55C28AF7-0B40-428C-B3CF-157EB6A3D628}" srcOrd="1" destOrd="0" presId="urn:microsoft.com/office/officeart/2005/8/layout/funnel1"/>
    <dgm:cxn modelId="{27FD51E8-B500-4324-8F4B-6733A523FC78}" type="presParOf" srcId="{4A6ABB4E-A33E-43C1-8314-CF9EE4F77C4C}" destId="{19AEDFEE-E1DF-4823-8F38-0C5B23B7A3E4}" srcOrd="2" destOrd="0" presId="urn:microsoft.com/office/officeart/2005/8/layout/funnel1"/>
    <dgm:cxn modelId="{B27807E0-9743-417F-A1A8-F366A3C821A8}" type="presParOf" srcId="{4A6ABB4E-A33E-43C1-8314-CF9EE4F77C4C}" destId="{5A56C7E6-016A-4FDB-84E1-391DB0B09377}" srcOrd="3" destOrd="0" presId="urn:microsoft.com/office/officeart/2005/8/layout/funnel1"/>
    <dgm:cxn modelId="{ED0F6604-597C-4471-936E-E6DC21BC5564}" type="presParOf" srcId="{4A6ABB4E-A33E-43C1-8314-CF9EE4F77C4C}" destId="{A9F81964-C245-473A-91AC-8C6F4005C914}" srcOrd="4" destOrd="0" presId="urn:microsoft.com/office/officeart/2005/8/layout/funnel1"/>
    <dgm:cxn modelId="{1F730476-FF35-4E54-9E06-A0C611F316B8}" type="presParOf" srcId="{4A6ABB4E-A33E-43C1-8314-CF9EE4F77C4C}" destId="{801E9403-7D4C-4612-996F-87720824C7A6}" srcOrd="5" destOrd="0" presId="urn:microsoft.com/office/officeart/2005/8/layout/funnel1"/>
    <dgm:cxn modelId="{0793E107-C13A-407C-921C-C33DA931B558}" type="presParOf" srcId="{4A6ABB4E-A33E-43C1-8314-CF9EE4F77C4C}" destId="{524701D3-3544-49BC-AE74-58401717797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57A4A2-EA09-4992-9B12-5A9145C3907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801DF40-A64C-4B7A-8863-1566D373ADAD}">
      <dgm:prSet phldrT="[文本]" custT="1"/>
      <dgm:spPr/>
      <dgm:t>
        <a:bodyPr/>
        <a:lstStyle/>
        <a:p>
          <a:r>
            <a:rPr lang="zh-CN" altLang="en-US" sz="2400" dirty="0"/>
            <a:t>构思</a:t>
          </a:r>
        </a:p>
      </dgm:t>
    </dgm:pt>
    <dgm:pt modelId="{EA6D6589-AE77-4FEF-8B00-D317DD120107}" type="parTrans" cxnId="{EBD4183B-8849-4E7C-8230-1D1FCBA7D917}">
      <dgm:prSet/>
      <dgm:spPr/>
      <dgm:t>
        <a:bodyPr/>
        <a:lstStyle/>
        <a:p>
          <a:endParaRPr lang="zh-CN" altLang="en-US" sz="1600"/>
        </a:p>
      </dgm:t>
    </dgm:pt>
    <dgm:pt modelId="{A9CB95F4-EB95-4093-B5CA-1269543577E9}" type="sibTrans" cxnId="{EBD4183B-8849-4E7C-8230-1D1FCBA7D917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634A70F6-84FC-4109-97F4-9949C3A67A54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/>
            <a:t>逻辑</a:t>
          </a:r>
        </a:p>
      </dgm:t>
    </dgm:pt>
    <dgm:pt modelId="{84384B7C-4E7B-4CDA-877B-4FD8FF333AC0}" type="parTrans" cxnId="{9DABAB73-D55C-42FF-8BB9-082321462584}">
      <dgm:prSet/>
      <dgm:spPr/>
      <dgm:t>
        <a:bodyPr/>
        <a:lstStyle/>
        <a:p>
          <a:endParaRPr lang="zh-CN" altLang="en-US" sz="1600"/>
        </a:p>
      </dgm:t>
    </dgm:pt>
    <dgm:pt modelId="{B23A2144-DA92-484F-8FEE-09E2DED02441}" type="sibTrans" cxnId="{9DABAB73-D55C-42FF-8BB9-082321462584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2D04CA37-0760-42A9-8751-2353803402BA}">
      <dgm:prSet phldrT="[文本]" custT="1"/>
      <dgm:spPr/>
      <dgm:t>
        <a:bodyPr/>
        <a:lstStyle/>
        <a:p>
          <a:r>
            <a:rPr lang="zh-CN" altLang="en-US" sz="2400" dirty="0"/>
            <a:t>文字</a:t>
          </a:r>
        </a:p>
      </dgm:t>
    </dgm:pt>
    <dgm:pt modelId="{B1ACBC54-957E-459C-AF42-7AD6BE29B825}" type="parTrans" cxnId="{EDA03937-DF23-4D58-AA96-BA4A9142D9C2}">
      <dgm:prSet/>
      <dgm:spPr/>
      <dgm:t>
        <a:bodyPr/>
        <a:lstStyle/>
        <a:p>
          <a:endParaRPr lang="zh-CN" altLang="en-US" sz="1600"/>
        </a:p>
      </dgm:t>
    </dgm:pt>
    <dgm:pt modelId="{18B99006-2809-4C09-8307-08B93D73BBC6}" type="sibTrans" cxnId="{EDA03937-DF23-4D58-AA96-BA4A9142D9C2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01DE63B7-FE40-47DB-B3BA-9095967080CB}">
      <dgm:prSet phldrT="[文本]" custT="1"/>
      <dgm:spPr/>
      <dgm:t>
        <a:bodyPr/>
        <a:lstStyle/>
        <a:p>
          <a:r>
            <a:rPr lang="zh-CN" altLang="en-US" sz="2400" dirty="0"/>
            <a:t>图片</a:t>
          </a:r>
        </a:p>
      </dgm:t>
    </dgm:pt>
    <dgm:pt modelId="{11CA27C5-F9F4-473E-A114-DF8BCF436AC3}" type="parTrans" cxnId="{0BB21AD7-7CF1-4896-BE97-CCD81BCC7E2B}">
      <dgm:prSet/>
      <dgm:spPr/>
      <dgm:t>
        <a:bodyPr/>
        <a:lstStyle/>
        <a:p>
          <a:endParaRPr lang="zh-CN" altLang="en-US" sz="1600"/>
        </a:p>
      </dgm:t>
    </dgm:pt>
    <dgm:pt modelId="{E0324C44-1923-45F1-B78C-8D3F1B844975}" type="sibTrans" cxnId="{0BB21AD7-7CF1-4896-BE97-CCD81BCC7E2B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3CF83056-4F6E-486B-8146-024796B1D0FF}">
      <dgm:prSet phldrT="[文本]" custT="1"/>
      <dgm:spPr/>
      <dgm:t>
        <a:bodyPr/>
        <a:lstStyle/>
        <a:p>
          <a:r>
            <a:rPr lang="zh-CN" altLang="en-US" sz="2400" dirty="0"/>
            <a:t>排版</a:t>
          </a:r>
          <a:endParaRPr lang="en-US" altLang="zh-CN" sz="2400" dirty="0"/>
        </a:p>
      </dgm:t>
    </dgm:pt>
    <dgm:pt modelId="{50B75580-2E9F-4301-B60F-9A7ECDB90FF0}" type="parTrans" cxnId="{B4FC3893-6BAB-4136-9334-CD9957339FF0}">
      <dgm:prSet/>
      <dgm:spPr/>
      <dgm:t>
        <a:bodyPr/>
        <a:lstStyle/>
        <a:p>
          <a:endParaRPr lang="zh-CN" altLang="en-US" sz="1600"/>
        </a:p>
      </dgm:t>
    </dgm:pt>
    <dgm:pt modelId="{647BAAFD-D534-4D63-922F-B1E0163565BF}" type="sibTrans" cxnId="{B4FC3893-6BAB-4136-9334-CD9957339FF0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48729903-F706-4C04-9F41-458EADB21216}" type="pres">
      <dgm:prSet presAssocID="{A357A4A2-EA09-4992-9B12-5A9145C39077}" presName="cycle" presStyleCnt="0">
        <dgm:presLayoutVars>
          <dgm:dir/>
          <dgm:resizeHandles val="exact"/>
        </dgm:presLayoutVars>
      </dgm:prSet>
      <dgm:spPr/>
    </dgm:pt>
    <dgm:pt modelId="{68727BC7-CC04-4621-83F2-99E570FB74A2}" type="pres">
      <dgm:prSet presAssocID="{5801DF40-A64C-4B7A-8863-1566D373ADAD}" presName="node" presStyleLbl="node1" presStyleIdx="0" presStyleCnt="5">
        <dgm:presLayoutVars>
          <dgm:bulletEnabled val="1"/>
        </dgm:presLayoutVars>
      </dgm:prSet>
      <dgm:spPr/>
    </dgm:pt>
    <dgm:pt modelId="{3A868B02-EA60-4302-92B2-DD4448EA9D38}" type="pres">
      <dgm:prSet presAssocID="{A9CB95F4-EB95-4093-B5CA-1269543577E9}" presName="sibTrans" presStyleLbl="sibTrans2D1" presStyleIdx="0" presStyleCnt="5"/>
      <dgm:spPr/>
    </dgm:pt>
    <dgm:pt modelId="{4B3E608D-4342-4872-AA7E-BD09088118E7}" type="pres">
      <dgm:prSet presAssocID="{A9CB95F4-EB95-4093-B5CA-1269543577E9}" presName="connectorText" presStyleLbl="sibTrans2D1" presStyleIdx="0" presStyleCnt="5"/>
      <dgm:spPr/>
    </dgm:pt>
    <dgm:pt modelId="{58064AE0-3C6B-4F65-897C-6C0E75C209F5}" type="pres">
      <dgm:prSet presAssocID="{634A70F6-84FC-4109-97F4-9949C3A67A54}" presName="node" presStyleLbl="node1" presStyleIdx="1" presStyleCnt="5">
        <dgm:presLayoutVars>
          <dgm:bulletEnabled val="1"/>
        </dgm:presLayoutVars>
      </dgm:prSet>
      <dgm:spPr/>
    </dgm:pt>
    <dgm:pt modelId="{F29C5C94-3CE6-4D79-A97F-17EB6160C92D}" type="pres">
      <dgm:prSet presAssocID="{B23A2144-DA92-484F-8FEE-09E2DED02441}" presName="sibTrans" presStyleLbl="sibTrans2D1" presStyleIdx="1" presStyleCnt="5"/>
      <dgm:spPr/>
    </dgm:pt>
    <dgm:pt modelId="{C4D0E54B-CB99-445B-A246-A6CFB5CD2E1D}" type="pres">
      <dgm:prSet presAssocID="{B23A2144-DA92-484F-8FEE-09E2DED02441}" presName="connectorText" presStyleLbl="sibTrans2D1" presStyleIdx="1" presStyleCnt="5"/>
      <dgm:spPr/>
    </dgm:pt>
    <dgm:pt modelId="{8F160374-0766-41CB-8F12-768C23C8BAA9}" type="pres">
      <dgm:prSet presAssocID="{2D04CA37-0760-42A9-8751-2353803402BA}" presName="node" presStyleLbl="node1" presStyleIdx="2" presStyleCnt="5">
        <dgm:presLayoutVars>
          <dgm:bulletEnabled val="1"/>
        </dgm:presLayoutVars>
      </dgm:prSet>
      <dgm:spPr/>
    </dgm:pt>
    <dgm:pt modelId="{E74EB70F-7759-4371-A70E-A5A67D3FC1AA}" type="pres">
      <dgm:prSet presAssocID="{18B99006-2809-4C09-8307-08B93D73BBC6}" presName="sibTrans" presStyleLbl="sibTrans2D1" presStyleIdx="2" presStyleCnt="5"/>
      <dgm:spPr/>
    </dgm:pt>
    <dgm:pt modelId="{74823C47-6521-460C-8F91-32BB339921A8}" type="pres">
      <dgm:prSet presAssocID="{18B99006-2809-4C09-8307-08B93D73BBC6}" presName="connectorText" presStyleLbl="sibTrans2D1" presStyleIdx="2" presStyleCnt="5"/>
      <dgm:spPr/>
    </dgm:pt>
    <dgm:pt modelId="{40DE89AE-7213-4B6E-BFE7-737C7EF46BE0}" type="pres">
      <dgm:prSet presAssocID="{01DE63B7-FE40-47DB-B3BA-9095967080CB}" presName="node" presStyleLbl="node1" presStyleIdx="3" presStyleCnt="5">
        <dgm:presLayoutVars>
          <dgm:bulletEnabled val="1"/>
        </dgm:presLayoutVars>
      </dgm:prSet>
      <dgm:spPr/>
    </dgm:pt>
    <dgm:pt modelId="{3497E170-815B-429E-B8DA-CB4E4BD77FD9}" type="pres">
      <dgm:prSet presAssocID="{E0324C44-1923-45F1-B78C-8D3F1B844975}" presName="sibTrans" presStyleLbl="sibTrans2D1" presStyleIdx="3" presStyleCnt="5"/>
      <dgm:spPr/>
    </dgm:pt>
    <dgm:pt modelId="{F9B55846-4B41-4B64-A298-2FCBAF39ED28}" type="pres">
      <dgm:prSet presAssocID="{E0324C44-1923-45F1-B78C-8D3F1B844975}" presName="connectorText" presStyleLbl="sibTrans2D1" presStyleIdx="3" presStyleCnt="5"/>
      <dgm:spPr/>
    </dgm:pt>
    <dgm:pt modelId="{D51618B9-B296-4E8A-BA4E-2DE916C771E5}" type="pres">
      <dgm:prSet presAssocID="{3CF83056-4F6E-486B-8146-024796B1D0FF}" presName="node" presStyleLbl="node1" presStyleIdx="4" presStyleCnt="5">
        <dgm:presLayoutVars>
          <dgm:bulletEnabled val="1"/>
        </dgm:presLayoutVars>
      </dgm:prSet>
      <dgm:spPr/>
    </dgm:pt>
    <dgm:pt modelId="{F700EC65-20B1-44D6-AFEB-A025A0B8EC59}" type="pres">
      <dgm:prSet presAssocID="{647BAAFD-D534-4D63-922F-B1E0163565BF}" presName="sibTrans" presStyleLbl="sibTrans2D1" presStyleIdx="4" presStyleCnt="5"/>
      <dgm:spPr/>
    </dgm:pt>
    <dgm:pt modelId="{C1063B58-7F41-42E8-B426-B8C2062C2E0C}" type="pres">
      <dgm:prSet presAssocID="{647BAAFD-D534-4D63-922F-B1E0163565BF}" presName="connectorText" presStyleLbl="sibTrans2D1" presStyleIdx="4" presStyleCnt="5"/>
      <dgm:spPr/>
    </dgm:pt>
  </dgm:ptLst>
  <dgm:cxnLst>
    <dgm:cxn modelId="{C7F5A12B-BE78-4AD8-B18C-DCA48E73368C}" type="presOf" srcId="{18B99006-2809-4C09-8307-08B93D73BBC6}" destId="{E74EB70F-7759-4371-A70E-A5A67D3FC1AA}" srcOrd="0" destOrd="0" presId="urn:microsoft.com/office/officeart/2005/8/layout/cycle2"/>
    <dgm:cxn modelId="{EDA03937-DF23-4D58-AA96-BA4A9142D9C2}" srcId="{A357A4A2-EA09-4992-9B12-5A9145C39077}" destId="{2D04CA37-0760-42A9-8751-2353803402BA}" srcOrd="2" destOrd="0" parTransId="{B1ACBC54-957E-459C-AF42-7AD6BE29B825}" sibTransId="{18B99006-2809-4C09-8307-08B93D73BBC6}"/>
    <dgm:cxn modelId="{EBD4183B-8849-4E7C-8230-1D1FCBA7D917}" srcId="{A357A4A2-EA09-4992-9B12-5A9145C39077}" destId="{5801DF40-A64C-4B7A-8863-1566D373ADAD}" srcOrd="0" destOrd="0" parTransId="{EA6D6589-AE77-4FEF-8B00-D317DD120107}" sibTransId="{A9CB95F4-EB95-4093-B5CA-1269543577E9}"/>
    <dgm:cxn modelId="{7EADD846-5376-471A-861C-12BDB36D533E}" type="presOf" srcId="{E0324C44-1923-45F1-B78C-8D3F1B844975}" destId="{3497E170-815B-429E-B8DA-CB4E4BD77FD9}" srcOrd="0" destOrd="0" presId="urn:microsoft.com/office/officeart/2005/8/layout/cycle2"/>
    <dgm:cxn modelId="{DA613C6A-6A5A-410E-89F4-2913D2090682}" type="presOf" srcId="{3CF83056-4F6E-486B-8146-024796B1D0FF}" destId="{D51618B9-B296-4E8A-BA4E-2DE916C771E5}" srcOrd="0" destOrd="0" presId="urn:microsoft.com/office/officeart/2005/8/layout/cycle2"/>
    <dgm:cxn modelId="{9774A84D-66F4-4F0D-B6BE-7D0D1B1A0351}" type="presOf" srcId="{A9CB95F4-EB95-4093-B5CA-1269543577E9}" destId="{4B3E608D-4342-4872-AA7E-BD09088118E7}" srcOrd="1" destOrd="0" presId="urn:microsoft.com/office/officeart/2005/8/layout/cycle2"/>
    <dgm:cxn modelId="{9DABAB73-D55C-42FF-8BB9-082321462584}" srcId="{A357A4A2-EA09-4992-9B12-5A9145C39077}" destId="{634A70F6-84FC-4109-97F4-9949C3A67A54}" srcOrd="1" destOrd="0" parTransId="{84384B7C-4E7B-4CDA-877B-4FD8FF333AC0}" sibTransId="{B23A2144-DA92-484F-8FEE-09E2DED02441}"/>
    <dgm:cxn modelId="{5A2C8778-3EFA-4068-A89D-A149478B3A49}" type="presOf" srcId="{647BAAFD-D534-4D63-922F-B1E0163565BF}" destId="{F700EC65-20B1-44D6-AFEB-A025A0B8EC59}" srcOrd="0" destOrd="0" presId="urn:microsoft.com/office/officeart/2005/8/layout/cycle2"/>
    <dgm:cxn modelId="{5C1C0B89-5EA4-4C1F-97EE-CDDFBB3ED0E3}" type="presOf" srcId="{18B99006-2809-4C09-8307-08B93D73BBC6}" destId="{74823C47-6521-460C-8F91-32BB339921A8}" srcOrd="1" destOrd="0" presId="urn:microsoft.com/office/officeart/2005/8/layout/cycle2"/>
    <dgm:cxn modelId="{20DB5F90-CBEC-47AB-AD8C-BD4F6FDCFD76}" type="presOf" srcId="{647BAAFD-D534-4D63-922F-B1E0163565BF}" destId="{C1063B58-7F41-42E8-B426-B8C2062C2E0C}" srcOrd="1" destOrd="0" presId="urn:microsoft.com/office/officeart/2005/8/layout/cycle2"/>
    <dgm:cxn modelId="{9A0D6892-9077-46A5-886C-B23842582BED}" type="presOf" srcId="{A9CB95F4-EB95-4093-B5CA-1269543577E9}" destId="{3A868B02-EA60-4302-92B2-DD4448EA9D38}" srcOrd="0" destOrd="0" presId="urn:microsoft.com/office/officeart/2005/8/layout/cycle2"/>
    <dgm:cxn modelId="{B4FC3893-6BAB-4136-9334-CD9957339FF0}" srcId="{A357A4A2-EA09-4992-9B12-5A9145C39077}" destId="{3CF83056-4F6E-486B-8146-024796B1D0FF}" srcOrd="4" destOrd="0" parTransId="{50B75580-2E9F-4301-B60F-9A7ECDB90FF0}" sibTransId="{647BAAFD-D534-4D63-922F-B1E0163565BF}"/>
    <dgm:cxn modelId="{61E7FCA0-F378-456D-90BE-82B281C658AF}" type="presOf" srcId="{B23A2144-DA92-484F-8FEE-09E2DED02441}" destId="{F29C5C94-3CE6-4D79-A97F-17EB6160C92D}" srcOrd="0" destOrd="0" presId="urn:microsoft.com/office/officeart/2005/8/layout/cycle2"/>
    <dgm:cxn modelId="{FB526EB2-FF83-48AE-BF3F-E6732F57E537}" type="presOf" srcId="{01DE63B7-FE40-47DB-B3BA-9095967080CB}" destId="{40DE89AE-7213-4B6E-BFE7-737C7EF46BE0}" srcOrd="0" destOrd="0" presId="urn:microsoft.com/office/officeart/2005/8/layout/cycle2"/>
    <dgm:cxn modelId="{746FD8D4-5A47-4DF5-B213-3BBD0FFB32F3}" type="presOf" srcId="{634A70F6-84FC-4109-97F4-9949C3A67A54}" destId="{58064AE0-3C6B-4F65-897C-6C0E75C209F5}" srcOrd="0" destOrd="0" presId="urn:microsoft.com/office/officeart/2005/8/layout/cycle2"/>
    <dgm:cxn modelId="{0BB21AD7-7CF1-4896-BE97-CCD81BCC7E2B}" srcId="{A357A4A2-EA09-4992-9B12-5A9145C39077}" destId="{01DE63B7-FE40-47DB-B3BA-9095967080CB}" srcOrd="3" destOrd="0" parTransId="{11CA27C5-F9F4-473E-A114-DF8BCF436AC3}" sibTransId="{E0324C44-1923-45F1-B78C-8D3F1B844975}"/>
    <dgm:cxn modelId="{1782ECDD-E71F-4FB2-B7A7-0B72D9B38094}" type="presOf" srcId="{5801DF40-A64C-4B7A-8863-1566D373ADAD}" destId="{68727BC7-CC04-4621-83F2-99E570FB74A2}" srcOrd="0" destOrd="0" presId="urn:microsoft.com/office/officeart/2005/8/layout/cycle2"/>
    <dgm:cxn modelId="{8E0D96EC-16DE-4825-A048-500761F2E84E}" type="presOf" srcId="{B23A2144-DA92-484F-8FEE-09E2DED02441}" destId="{C4D0E54B-CB99-445B-A246-A6CFB5CD2E1D}" srcOrd="1" destOrd="0" presId="urn:microsoft.com/office/officeart/2005/8/layout/cycle2"/>
    <dgm:cxn modelId="{E24F18F1-B686-45A3-BE59-ECE7E250E827}" type="presOf" srcId="{E0324C44-1923-45F1-B78C-8D3F1B844975}" destId="{F9B55846-4B41-4B64-A298-2FCBAF39ED28}" srcOrd="1" destOrd="0" presId="urn:microsoft.com/office/officeart/2005/8/layout/cycle2"/>
    <dgm:cxn modelId="{8F6E94F4-32AC-479D-9647-4543F71D7EAE}" type="presOf" srcId="{A357A4A2-EA09-4992-9B12-5A9145C39077}" destId="{48729903-F706-4C04-9F41-458EADB21216}" srcOrd="0" destOrd="0" presId="urn:microsoft.com/office/officeart/2005/8/layout/cycle2"/>
    <dgm:cxn modelId="{5A9AB6FE-B446-4258-9535-6EDEFA45064A}" type="presOf" srcId="{2D04CA37-0760-42A9-8751-2353803402BA}" destId="{8F160374-0766-41CB-8F12-768C23C8BAA9}" srcOrd="0" destOrd="0" presId="urn:microsoft.com/office/officeart/2005/8/layout/cycle2"/>
    <dgm:cxn modelId="{B4D1C4B0-7FC0-4780-85B7-D849AEDBE9BF}" type="presParOf" srcId="{48729903-F706-4C04-9F41-458EADB21216}" destId="{68727BC7-CC04-4621-83F2-99E570FB74A2}" srcOrd="0" destOrd="0" presId="urn:microsoft.com/office/officeart/2005/8/layout/cycle2"/>
    <dgm:cxn modelId="{B62011CC-C96D-4406-8FE5-D46BE357D4BE}" type="presParOf" srcId="{48729903-F706-4C04-9F41-458EADB21216}" destId="{3A868B02-EA60-4302-92B2-DD4448EA9D38}" srcOrd="1" destOrd="0" presId="urn:microsoft.com/office/officeart/2005/8/layout/cycle2"/>
    <dgm:cxn modelId="{5C70B949-C93D-4A6C-8787-51D5524CE998}" type="presParOf" srcId="{3A868B02-EA60-4302-92B2-DD4448EA9D38}" destId="{4B3E608D-4342-4872-AA7E-BD09088118E7}" srcOrd="0" destOrd="0" presId="urn:microsoft.com/office/officeart/2005/8/layout/cycle2"/>
    <dgm:cxn modelId="{B68D9681-BD77-424D-9447-31D3C777D55A}" type="presParOf" srcId="{48729903-F706-4C04-9F41-458EADB21216}" destId="{58064AE0-3C6B-4F65-897C-6C0E75C209F5}" srcOrd="2" destOrd="0" presId="urn:microsoft.com/office/officeart/2005/8/layout/cycle2"/>
    <dgm:cxn modelId="{B846A936-B7AE-40F6-8051-41855133C73E}" type="presParOf" srcId="{48729903-F706-4C04-9F41-458EADB21216}" destId="{F29C5C94-3CE6-4D79-A97F-17EB6160C92D}" srcOrd="3" destOrd="0" presId="urn:microsoft.com/office/officeart/2005/8/layout/cycle2"/>
    <dgm:cxn modelId="{3613E057-54A2-49B0-8270-15AFBB112415}" type="presParOf" srcId="{F29C5C94-3CE6-4D79-A97F-17EB6160C92D}" destId="{C4D0E54B-CB99-445B-A246-A6CFB5CD2E1D}" srcOrd="0" destOrd="0" presId="urn:microsoft.com/office/officeart/2005/8/layout/cycle2"/>
    <dgm:cxn modelId="{E8B13353-E2CB-4708-99D3-F015033E2CD9}" type="presParOf" srcId="{48729903-F706-4C04-9F41-458EADB21216}" destId="{8F160374-0766-41CB-8F12-768C23C8BAA9}" srcOrd="4" destOrd="0" presId="urn:microsoft.com/office/officeart/2005/8/layout/cycle2"/>
    <dgm:cxn modelId="{0B79D1A8-2B56-40D8-8262-C9270751B998}" type="presParOf" srcId="{48729903-F706-4C04-9F41-458EADB21216}" destId="{E74EB70F-7759-4371-A70E-A5A67D3FC1AA}" srcOrd="5" destOrd="0" presId="urn:microsoft.com/office/officeart/2005/8/layout/cycle2"/>
    <dgm:cxn modelId="{989893F9-9467-452C-A819-831D5A6B4290}" type="presParOf" srcId="{E74EB70F-7759-4371-A70E-A5A67D3FC1AA}" destId="{74823C47-6521-460C-8F91-32BB339921A8}" srcOrd="0" destOrd="0" presId="urn:microsoft.com/office/officeart/2005/8/layout/cycle2"/>
    <dgm:cxn modelId="{002BBA43-4A2D-4B78-957F-E7CEEEFEEE01}" type="presParOf" srcId="{48729903-F706-4C04-9F41-458EADB21216}" destId="{40DE89AE-7213-4B6E-BFE7-737C7EF46BE0}" srcOrd="6" destOrd="0" presId="urn:microsoft.com/office/officeart/2005/8/layout/cycle2"/>
    <dgm:cxn modelId="{C895822E-6723-4554-9C95-5775498D6A4D}" type="presParOf" srcId="{48729903-F706-4C04-9F41-458EADB21216}" destId="{3497E170-815B-429E-B8DA-CB4E4BD77FD9}" srcOrd="7" destOrd="0" presId="urn:microsoft.com/office/officeart/2005/8/layout/cycle2"/>
    <dgm:cxn modelId="{0B98B74F-7595-4658-897B-D6C2ABF3BF1E}" type="presParOf" srcId="{3497E170-815B-429E-B8DA-CB4E4BD77FD9}" destId="{F9B55846-4B41-4B64-A298-2FCBAF39ED28}" srcOrd="0" destOrd="0" presId="urn:microsoft.com/office/officeart/2005/8/layout/cycle2"/>
    <dgm:cxn modelId="{E5C48CDC-29F4-45A4-84E6-9D8F0B6DCE1A}" type="presParOf" srcId="{48729903-F706-4C04-9F41-458EADB21216}" destId="{D51618B9-B296-4E8A-BA4E-2DE916C771E5}" srcOrd="8" destOrd="0" presId="urn:microsoft.com/office/officeart/2005/8/layout/cycle2"/>
    <dgm:cxn modelId="{9D7CDCC8-5F22-4E05-BC8B-30D00A909B6E}" type="presParOf" srcId="{48729903-F706-4C04-9F41-458EADB21216}" destId="{F700EC65-20B1-44D6-AFEB-A025A0B8EC59}" srcOrd="9" destOrd="0" presId="urn:microsoft.com/office/officeart/2005/8/layout/cycle2"/>
    <dgm:cxn modelId="{8582CFBD-024E-481D-B9D6-9ABC2B150C68}" type="presParOf" srcId="{F700EC65-20B1-44D6-AFEB-A025A0B8EC59}" destId="{C1063B58-7F41-42E8-B426-B8C2062C2E0C}" srcOrd="0" destOrd="0" presId="urn:microsoft.com/office/officeart/2005/8/layout/cycle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D89FF-58B0-40C6-8FC9-F6AA14C1E684}">
      <dsp:nvSpPr>
        <dsp:cNvPr id="0" name=""/>
        <dsp:cNvSpPr/>
      </dsp:nvSpPr>
      <dsp:spPr>
        <a:xfrm>
          <a:off x="1473615" y="173209"/>
          <a:ext cx="3437548" cy="119381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28AF7-0B40-428C-B3CF-157EB6A3D628}">
      <dsp:nvSpPr>
        <dsp:cNvPr id="0" name=""/>
        <dsp:cNvSpPr/>
      </dsp:nvSpPr>
      <dsp:spPr>
        <a:xfrm>
          <a:off x="2864623" y="3096458"/>
          <a:ext cx="666191" cy="426362"/>
        </a:xfrm>
        <a:prstGeom prst="downArrow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EDFEE-E1DF-4823-8F38-0C5B23B7A3E4}">
      <dsp:nvSpPr>
        <dsp:cNvPr id="0" name=""/>
        <dsp:cNvSpPr/>
      </dsp:nvSpPr>
      <dsp:spPr>
        <a:xfrm>
          <a:off x="1598859" y="3464196"/>
          <a:ext cx="3197719" cy="7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成功</a:t>
          </a:r>
        </a:p>
      </dsp:txBody>
      <dsp:txXfrm>
        <a:off x="1598859" y="3464196"/>
        <a:ext cx="3197719" cy="799429"/>
      </dsp:txXfrm>
    </dsp:sp>
    <dsp:sp modelId="{5A56C7E6-016A-4FDB-84E1-391DB0B09377}">
      <dsp:nvSpPr>
        <dsp:cNvPr id="0" name=""/>
        <dsp:cNvSpPr/>
      </dsp:nvSpPr>
      <dsp:spPr>
        <a:xfrm>
          <a:off x="2723390" y="1459225"/>
          <a:ext cx="1199144" cy="11991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机遇</a:t>
          </a:r>
        </a:p>
      </dsp:txBody>
      <dsp:txXfrm>
        <a:off x="2899001" y="1634836"/>
        <a:ext cx="847922" cy="847922"/>
      </dsp:txXfrm>
    </dsp:sp>
    <dsp:sp modelId="{A9F81964-C245-473A-91AC-8C6F4005C914}">
      <dsp:nvSpPr>
        <dsp:cNvPr id="0" name=""/>
        <dsp:cNvSpPr/>
      </dsp:nvSpPr>
      <dsp:spPr>
        <a:xfrm>
          <a:off x="1865335" y="559600"/>
          <a:ext cx="1199144" cy="11991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天赋</a:t>
          </a:r>
        </a:p>
      </dsp:txBody>
      <dsp:txXfrm>
        <a:off x="2040946" y="735211"/>
        <a:ext cx="847922" cy="847922"/>
      </dsp:txXfrm>
    </dsp:sp>
    <dsp:sp modelId="{801E9403-7D4C-4612-996F-87720824C7A6}">
      <dsp:nvSpPr>
        <dsp:cNvPr id="0" name=""/>
        <dsp:cNvSpPr/>
      </dsp:nvSpPr>
      <dsp:spPr>
        <a:xfrm>
          <a:off x="3091128" y="269674"/>
          <a:ext cx="1199144" cy="11991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努力</a:t>
          </a:r>
        </a:p>
      </dsp:txBody>
      <dsp:txXfrm>
        <a:off x="3266739" y="445285"/>
        <a:ext cx="847922" cy="847922"/>
      </dsp:txXfrm>
    </dsp:sp>
    <dsp:sp modelId="{524701D3-3544-49BC-AE74-58401717797A}">
      <dsp:nvSpPr>
        <dsp:cNvPr id="0" name=""/>
        <dsp:cNvSpPr/>
      </dsp:nvSpPr>
      <dsp:spPr>
        <a:xfrm>
          <a:off x="1332382" y="26647"/>
          <a:ext cx="3730672" cy="2984538"/>
        </a:xfrm>
        <a:prstGeom prst="funnel">
          <a:avLst/>
        </a:prstGeom>
        <a:solidFill>
          <a:schemeClr val="accent2">
            <a:lumMod val="20000"/>
            <a:lumOff val="80000"/>
            <a:alpha val="4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27BC7-CC04-4621-83F2-99E570FB74A2}">
      <dsp:nvSpPr>
        <dsp:cNvPr id="0" name=""/>
        <dsp:cNvSpPr/>
      </dsp:nvSpPr>
      <dsp:spPr>
        <a:xfrm>
          <a:off x="2225230" y="366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构思</a:t>
          </a:r>
        </a:p>
      </dsp:txBody>
      <dsp:txXfrm>
        <a:off x="2389364" y="164500"/>
        <a:ext cx="792507" cy="792507"/>
      </dsp:txXfrm>
    </dsp:sp>
    <dsp:sp modelId="{3A868B02-EA60-4302-92B2-DD4448EA9D38}">
      <dsp:nvSpPr>
        <dsp:cNvPr id="0" name=""/>
        <dsp:cNvSpPr/>
      </dsp:nvSpPr>
      <dsp:spPr>
        <a:xfrm rot="2160000">
          <a:off x="3310823" y="861802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319387" y="911098"/>
        <a:ext cx="209255" cy="226957"/>
      </dsp:txXfrm>
    </dsp:sp>
    <dsp:sp modelId="{58064AE0-3C6B-4F65-897C-6C0E75C209F5}">
      <dsp:nvSpPr>
        <dsp:cNvPr id="0" name=""/>
        <dsp:cNvSpPr/>
      </dsp:nvSpPr>
      <dsp:spPr>
        <a:xfrm>
          <a:off x="3588266" y="990670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逻辑</a:t>
          </a:r>
        </a:p>
      </dsp:txBody>
      <dsp:txXfrm>
        <a:off x="3752400" y="1154804"/>
        <a:ext cx="792507" cy="792507"/>
      </dsp:txXfrm>
    </dsp:sp>
    <dsp:sp modelId="{F29C5C94-3CE6-4D79-A97F-17EB6160C92D}">
      <dsp:nvSpPr>
        <dsp:cNvPr id="0" name=""/>
        <dsp:cNvSpPr/>
      </dsp:nvSpPr>
      <dsp:spPr>
        <a:xfrm rot="6480000">
          <a:off x="3741484" y="2155053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10800000">
        <a:off x="3800180" y="2188060"/>
        <a:ext cx="209255" cy="226957"/>
      </dsp:txXfrm>
    </dsp:sp>
    <dsp:sp modelId="{8F160374-0766-41CB-8F12-768C23C8BAA9}">
      <dsp:nvSpPr>
        <dsp:cNvPr id="0" name=""/>
        <dsp:cNvSpPr/>
      </dsp:nvSpPr>
      <dsp:spPr>
        <a:xfrm>
          <a:off x="3067632" y="2593015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文字</a:t>
          </a:r>
        </a:p>
      </dsp:txBody>
      <dsp:txXfrm>
        <a:off x="3231766" y="2757149"/>
        <a:ext cx="792507" cy="792507"/>
      </dsp:txXfrm>
    </dsp:sp>
    <dsp:sp modelId="{E74EB70F-7759-4371-A70E-A5A67D3FC1AA}">
      <dsp:nvSpPr>
        <dsp:cNvPr id="0" name=""/>
        <dsp:cNvSpPr/>
      </dsp:nvSpPr>
      <dsp:spPr>
        <a:xfrm rot="10800000">
          <a:off x="2644610" y="2964272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10800000">
        <a:off x="2734290" y="3039924"/>
        <a:ext cx="209255" cy="226957"/>
      </dsp:txXfrm>
    </dsp:sp>
    <dsp:sp modelId="{40DE89AE-7213-4B6E-BFE7-737C7EF46BE0}">
      <dsp:nvSpPr>
        <dsp:cNvPr id="0" name=""/>
        <dsp:cNvSpPr/>
      </dsp:nvSpPr>
      <dsp:spPr>
        <a:xfrm>
          <a:off x="1382827" y="2593015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图片</a:t>
          </a:r>
        </a:p>
      </dsp:txBody>
      <dsp:txXfrm>
        <a:off x="1546961" y="2757149"/>
        <a:ext cx="792507" cy="792507"/>
      </dsp:txXfrm>
    </dsp:sp>
    <dsp:sp modelId="{3497E170-815B-429E-B8DA-CB4E4BD77FD9}">
      <dsp:nvSpPr>
        <dsp:cNvPr id="0" name=""/>
        <dsp:cNvSpPr/>
      </dsp:nvSpPr>
      <dsp:spPr>
        <a:xfrm rot="15120000">
          <a:off x="1536045" y="2171146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10800000">
        <a:off x="1594741" y="2289443"/>
        <a:ext cx="209255" cy="226957"/>
      </dsp:txXfrm>
    </dsp:sp>
    <dsp:sp modelId="{D51618B9-B296-4E8A-BA4E-2DE916C771E5}">
      <dsp:nvSpPr>
        <dsp:cNvPr id="0" name=""/>
        <dsp:cNvSpPr/>
      </dsp:nvSpPr>
      <dsp:spPr>
        <a:xfrm>
          <a:off x="862193" y="990670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排版</a:t>
          </a:r>
          <a:endParaRPr lang="en-US" altLang="zh-CN" sz="2400" kern="1200" dirty="0"/>
        </a:p>
      </dsp:txBody>
      <dsp:txXfrm>
        <a:off x="1026327" y="1154804"/>
        <a:ext cx="792507" cy="792507"/>
      </dsp:txXfrm>
    </dsp:sp>
    <dsp:sp modelId="{F700EC65-20B1-44D6-AFEB-A025A0B8EC59}">
      <dsp:nvSpPr>
        <dsp:cNvPr id="0" name=""/>
        <dsp:cNvSpPr/>
      </dsp:nvSpPr>
      <dsp:spPr>
        <a:xfrm rot="19440000">
          <a:off x="1947787" y="871748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956351" y="973756"/>
        <a:ext cx="209255" cy="22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C2ECD-6618-462F-AAC2-A87833ACDD82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BF907-E9DB-4DDA-8944-E830E3DD8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2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792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966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33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83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3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65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24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753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4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435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57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771600-EFCF-4A63-82E2-D1BF68BF53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994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873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867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63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60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022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521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722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4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84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6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674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632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49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59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494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85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44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6014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788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141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0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143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713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978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3045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535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077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47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909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48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66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13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9908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2051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B5285-3056-4F11-9811-CA61719951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7940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9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812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12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09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9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40B7C375-C504-49D5-93F3-0509118FC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EE9875-8F03-4E84-989A-2EB0C04EF483}"/>
              </a:ext>
            </a:extLst>
          </p:cNvPr>
          <p:cNvSpPr/>
          <p:nvPr userDrawn="1"/>
        </p:nvSpPr>
        <p:spPr>
          <a:xfrm>
            <a:off x="1383793" y="3075036"/>
            <a:ext cx="942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400" spc="80" dirty="0">
              <a:solidFill>
                <a:schemeClr val="tx2"/>
              </a:solidFill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4546283E-31BB-411B-A4DA-92E162CD88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6435" y="2490314"/>
            <a:ext cx="9819131" cy="313932"/>
          </a:xfrm>
        </p:spPr>
        <p:txBody>
          <a:bodyPr>
            <a:sp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altLang="zh-CN" dirty="0"/>
              <a:t>GENERAL ACADEMIC TEMPLATE OF SHANXI COLLEGE OF ARCHITECTURAL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3486271-3BF3-4F7C-9A74-A760AF73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605"/>
            <a:ext cx="10515600" cy="1325563"/>
          </a:xfrm>
        </p:spPr>
        <p:txBody>
          <a:bodyPr>
            <a:normAutofit/>
          </a:bodyPr>
          <a:lstStyle>
            <a:lvl1pPr algn="ctr">
              <a:defRPr sz="6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6660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团队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>
            <a:extLst>
              <a:ext uri="{FF2B5EF4-FFF2-40B4-BE49-F238E27FC236}">
                <a16:creationId xmlns:a16="http://schemas.microsoft.com/office/drawing/2014/main" id="{5C745EA6-9546-48BE-BEBB-29B6E22F66D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山西建筑职业技术学院">
            <a:extLst>
              <a:ext uri="{FF2B5EF4-FFF2-40B4-BE49-F238E27FC236}">
                <a16:creationId xmlns:a16="http://schemas.microsoft.com/office/drawing/2014/main" id="{3A95736E-AE04-417B-A80D-ED7B392D9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228DE-640A-44EA-A872-F8F3C7F3230F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929FDE-C072-4BF5-8E12-3BB7374CD1E2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C2E1678E-CC1E-4344-944C-AF801739FE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9166" y="1762617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42BA3891-52BB-4287-A1EF-3617817F15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1599" y="1762617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77C1D12D-46AD-4356-B887-A991241704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033" y="1762617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7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人团队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>
            <a:extLst>
              <a:ext uri="{FF2B5EF4-FFF2-40B4-BE49-F238E27FC236}">
                <a16:creationId xmlns:a16="http://schemas.microsoft.com/office/drawing/2014/main" id="{5C745EA6-9546-48BE-BEBB-29B6E22F66D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山西建筑职业技术学院">
            <a:extLst>
              <a:ext uri="{FF2B5EF4-FFF2-40B4-BE49-F238E27FC236}">
                <a16:creationId xmlns:a16="http://schemas.microsoft.com/office/drawing/2014/main" id="{3A95736E-AE04-417B-A80D-ED7B392D9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228DE-640A-44EA-A872-F8F3C7F3230F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929FDE-C072-4BF5-8E12-3BB7374CD1E2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D6B6DEE0-A6E7-4A22-B4CA-4A542CA36C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87951" y="1673940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F889B72F-644E-4012-BCEA-A367084480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453" y="1673939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DB530E45-916C-4F71-A730-AC8468245B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87951" y="4004256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F8DB9F04-D259-42E4-AD39-E0BF7A52A2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454" y="4004256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273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名人照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>
            <a:extLst>
              <a:ext uri="{FF2B5EF4-FFF2-40B4-BE49-F238E27FC236}">
                <a16:creationId xmlns:a16="http://schemas.microsoft.com/office/drawing/2014/main" id="{5C745EA6-9546-48BE-BEBB-29B6E22F66D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山西建筑职业技术学院">
            <a:extLst>
              <a:ext uri="{FF2B5EF4-FFF2-40B4-BE49-F238E27FC236}">
                <a16:creationId xmlns:a16="http://schemas.microsoft.com/office/drawing/2014/main" id="{3A95736E-AE04-417B-A80D-ED7B392D9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228DE-640A-44EA-A872-F8F3C7F3230F}"/>
              </a:ext>
            </a:extLst>
          </p:cNvPr>
          <p:cNvSpPr/>
          <p:nvPr userDrawn="1"/>
        </p:nvSpPr>
        <p:spPr>
          <a:xfrm>
            <a:off x="558800" y="6165850"/>
            <a:ext cx="1947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094321EE-8E7E-48DB-9E00-A93238E6C5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6650" y="1390316"/>
            <a:ext cx="2298702" cy="2298702"/>
          </a:xfrm>
          <a:custGeom>
            <a:avLst/>
            <a:gdLst>
              <a:gd name="connsiteX0" fmla="*/ 1149351 w 2298702"/>
              <a:gd name="connsiteY0" fmla="*/ 0 h 2298702"/>
              <a:gd name="connsiteX1" fmla="*/ 2298702 w 2298702"/>
              <a:gd name="connsiteY1" fmla="*/ 1149351 h 2298702"/>
              <a:gd name="connsiteX2" fmla="*/ 1149351 w 2298702"/>
              <a:gd name="connsiteY2" fmla="*/ 2298702 h 2298702"/>
              <a:gd name="connsiteX3" fmla="*/ 0 w 2298702"/>
              <a:gd name="connsiteY3" fmla="*/ 1149351 h 2298702"/>
              <a:gd name="connsiteX4" fmla="*/ 1149351 w 2298702"/>
              <a:gd name="connsiteY4" fmla="*/ 0 h 229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8702" h="2298702">
                <a:moveTo>
                  <a:pt x="1149351" y="0"/>
                </a:moveTo>
                <a:cubicBezTo>
                  <a:pt x="1784120" y="0"/>
                  <a:pt x="2298702" y="514582"/>
                  <a:pt x="2298702" y="1149351"/>
                </a:cubicBezTo>
                <a:cubicBezTo>
                  <a:pt x="2298702" y="1784120"/>
                  <a:pt x="1784120" y="2298702"/>
                  <a:pt x="1149351" y="2298702"/>
                </a:cubicBezTo>
                <a:cubicBezTo>
                  <a:pt x="514582" y="2298702"/>
                  <a:pt x="0" y="1784120"/>
                  <a:pt x="0" y="1149351"/>
                </a:cubicBezTo>
                <a:cubicBezTo>
                  <a:pt x="0" y="514582"/>
                  <a:pt x="514582" y="0"/>
                  <a:pt x="1149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DA0652-AA03-4A35-81EF-D253685F220E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816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>
            <a:extLst>
              <a:ext uri="{FF2B5EF4-FFF2-40B4-BE49-F238E27FC236}">
                <a16:creationId xmlns:a16="http://schemas.microsoft.com/office/drawing/2014/main" id="{5C745EA6-9546-48BE-BEBB-29B6E22F66D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山西建筑职业技术学院">
            <a:extLst>
              <a:ext uri="{FF2B5EF4-FFF2-40B4-BE49-F238E27FC236}">
                <a16:creationId xmlns:a16="http://schemas.microsoft.com/office/drawing/2014/main" id="{3A95736E-AE04-417B-A80D-ED7B392D9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228DE-640A-44EA-A872-F8F3C7F3230F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842E96B-6075-4DD5-B476-00D14A3FB8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0000" y="1692673"/>
            <a:ext cx="5652000" cy="3531261"/>
          </a:xfrm>
          <a:custGeom>
            <a:avLst/>
            <a:gdLst>
              <a:gd name="connsiteX0" fmla="*/ 0 w 5682445"/>
              <a:gd name="connsiteY0" fmla="*/ 0 h 3531261"/>
              <a:gd name="connsiteX1" fmla="*/ 5682445 w 5682445"/>
              <a:gd name="connsiteY1" fmla="*/ 0 h 3531261"/>
              <a:gd name="connsiteX2" fmla="*/ 5682445 w 5682445"/>
              <a:gd name="connsiteY2" fmla="*/ 3531261 h 3531261"/>
              <a:gd name="connsiteX3" fmla="*/ 0 w 5682445"/>
              <a:gd name="connsiteY3" fmla="*/ 3531261 h 353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2445" h="3531261">
                <a:moveTo>
                  <a:pt x="0" y="0"/>
                </a:moveTo>
                <a:lnTo>
                  <a:pt x="5682445" y="0"/>
                </a:lnTo>
                <a:lnTo>
                  <a:pt x="5682445" y="3531261"/>
                </a:lnTo>
                <a:lnTo>
                  <a:pt x="0" y="35312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6D1592-582C-499F-8ED0-D3CE62F5D6AB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25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>
            <a:extLst>
              <a:ext uri="{FF2B5EF4-FFF2-40B4-BE49-F238E27FC236}">
                <a16:creationId xmlns:a16="http://schemas.microsoft.com/office/drawing/2014/main" id="{5C745EA6-9546-48BE-BEBB-29B6E22F66D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山西建筑职业技术学院">
            <a:extLst>
              <a:ext uri="{FF2B5EF4-FFF2-40B4-BE49-F238E27FC236}">
                <a16:creationId xmlns:a16="http://schemas.microsoft.com/office/drawing/2014/main" id="{3A95736E-AE04-417B-A80D-ED7B392D9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228DE-640A-44EA-A872-F8F3C7F3230F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929FDE-C072-4BF5-8E12-3BB7374CD1E2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7A32F23E-4AC0-46C0-B610-D7747E9BFD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1" y="2352575"/>
            <a:ext cx="3677918" cy="4505425"/>
          </a:xfrm>
          <a:custGeom>
            <a:avLst/>
            <a:gdLst>
              <a:gd name="connsiteX0" fmla="*/ 2845857 w 3677918"/>
              <a:gd name="connsiteY0" fmla="*/ 0 h 4505425"/>
              <a:gd name="connsiteX1" fmla="*/ 2846916 w 3677918"/>
              <a:gd name="connsiteY1" fmla="*/ 0 h 4505425"/>
              <a:gd name="connsiteX2" fmla="*/ 2846916 w 3677918"/>
              <a:gd name="connsiteY2" fmla="*/ 57315 h 4505425"/>
              <a:gd name="connsiteX3" fmla="*/ 2845857 w 3677918"/>
              <a:gd name="connsiteY3" fmla="*/ 58135 h 4505425"/>
              <a:gd name="connsiteX4" fmla="*/ 812799 w 3677918"/>
              <a:gd name="connsiteY4" fmla="*/ 0 h 4505425"/>
              <a:gd name="connsiteX5" fmla="*/ 814387 w 3677918"/>
              <a:gd name="connsiteY5" fmla="*/ 0 h 4505425"/>
              <a:gd name="connsiteX6" fmla="*/ 814387 w 3677918"/>
              <a:gd name="connsiteY6" fmla="*/ 58135 h 4505425"/>
              <a:gd name="connsiteX7" fmla="*/ 812799 w 3677918"/>
              <a:gd name="connsiteY7" fmla="*/ 56905 h 4505425"/>
              <a:gd name="connsiteX8" fmla="*/ 381871 w 3677918"/>
              <a:gd name="connsiteY8" fmla="*/ 0 h 4505425"/>
              <a:gd name="connsiteX9" fmla="*/ 756253 w 3677918"/>
              <a:gd name="connsiteY9" fmla="*/ 0 h 4505425"/>
              <a:gd name="connsiteX10" fmla="*/ 759851 w 3677918"/>
              <a:gd name="connsiteY10" fmla="*/ 2927 h 4505425"/>
              <a:gd name="connsiteX11" fmla="*/ 798738 w 3677918"/>
              <a:gd name="connsiteY11" fmla="*/ 20411 h 4505425"/>
              <a:gd name="connsiteX12" fmla="*/ 811998 w 3677918"/>
              <a:gd name="connsiteY12" fmla="*/ 56285 h 4505425"/>
              <a:gd name="connsiteX13" fmla="*/ 812799 w 3677918"/>
              <a:gd name="connsiteY13" fmla="*/ 56905 h 4505425"/>
              <a:gd name="connsiteX14" fmla="*/ 812799 w 3677918"/>
              <a:gd name="connsiteY14" fmla="*/ 86693 h 4505425"/>
              <a:gd name="connsiteX15" fmla="*/ 1022969 w 3677918"/>
              <a:gd name="connsiteY15" fmla="*/ 296863 h 4505425"/>
              <a:gd name="connsiteX16" fmla="*/ 2636746 w 3677918"/>
              <a:gd name="connsiteY16" fmla="*/ 296863 h 4505425"/>
              <a:gd name="connsiteX17" fmla="*/ 2846916 w 3677918"/>
              <a:gd name="connsiteY17" fmla="*/ 86693 h 4505425"/>
              <a:gd name="connsiteX18" fmla="*/ 2846916 w 3677918"/>
              <a:gd name="connsiteY18" fmla="*/ 57315 h 4505425"/>
              <a:gd name="connsiteX19" fmla="*/ 2848246 w 3677918"/>
              <a:gd name="connsiteY19" fmla="*/ 56285 h 4505425"/>
              <a:gd name="connsiteX20" fmla="*/ 2861506 w 3677918"/>
              <a:gd name="connsiteY20" fmla="*/ 20411 h 4505425"/>
              <a:gd name="connsiteX21" fmla="*/ 2900393 w 3677918"/>
              <a:gd name="connsiteY21" fmla="*/ 2927 h 4505425"/>
              <a:gd name="connsiteX22" fmla="*/ 2903992 w 3677918"/>
              <a:gd name="connsiteY22" fmla="*/ 0 h 4505425"/>
              <a:gd name="connsiteX23" fmla="*/ 3280809 w 3677918"/>
              <a:gd name="connsiteY23" fmla="*/ 0 h 4505425"/>
              <a:gd name="connsiteX24" fmla="*/ 3662680 w 3677918"/>
              <a:gd name="connsiteY24" fmla="*/ 381871 h 4505425"/>
              <a:gd name="connsiteX25" fmla="*/ 3662680 w 3677918"/>
              <a:gd name="connsiteY25" fmla="*/ 4291642 h 4505425"/>
              <a:gd name="connsiteX26" fmla="*/ 3677918 w 3677918"/>
              <a:gd name="connsiteY26" fmla="*/ 4291642 h 4505425"/>
              <a:gd name="connsiteX27" fmla="*/ 3677918 w 3677918"/>
              <a:gd name="connsiteY27" fmla="*/ 4505425 h 4505425"/>
              <a:gd name="connsiteX28" fmla="*/ 0 w 3677918"/>
              <a:gd name="connsiteY28" fmla="*/ 4505425 h 4505425"/>
              <a:gd name="connsiteX29" fmla="*/ 0 w 3677918"/>
              <a:gd name="connsiteY29" fmla="*/ 4484028 h 4505425"/>
              <a:gd name="connsiteX30" fmla="*/ 0 w 3677918"/>
              <a:gd name="connsiteY30" fmla="*/ 4291642 h 4505425"/>
              <a:gd name="connsiteX31" fmla="*/ 0 w 3677918"/>
              <a:gd name="connsiteY31" fmla="*/ 381871 h 4505425"/>
              <a:gd name="connsiteX32" fmla="*/ 381871 w 3677918"/>
              <a:gd name="connsiteY32" fmla="*/ 0 h 45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77918" h="4505425">
                <a:moveTo>
                  <a:pt x="2845857" y="0"/>
                </a:moveTo>
                <a:lnTo>
                  <a:pt x="2846916" y="0"/>
                </a:lnTo>
                <a:lnTo>
                  <a:pt x="2846916" y="57315"/>
                </a:lnTo>
                <a:lnTo>
                  <a:pt x="2845857" y="58135"/>
                </a:lnTo>
                <a:close/>
                <a:moveTo>
                  <a:pt x="812799" y="0"/>
                </a:moveTo>
                <a:lnTo>
                  <a:pt x="814387" y="0"/>
                </a:lnTo>
                <a:lnTo>
                  <a:pt x="814387" y="58135"/>
                </a:lnTo>
                <a:lnTo>
                  <a:pt x="812799" y="56905"/>
                </a:lnTo>
                <a:close/>
                <a:moveTo>
                  <a:pt x="381871" y="0"/>
                </a:moveTo>
                <a:lnTo>
                  <a:pt x="756253" y="0"/>
                </a:lnTo>
                <a:lnTo>
                  <a:pt x="759851" y="2927"/>
                </a:lnTo>
                <a:cubicBezTo>
                  <a:pt x="769083" y="5312"/>
                  <a:pt x="791919" y="7334"/>
                  <a:pt x="798738" y="20411"/>
                </a:cubicBezTo>
                <a:cubicBezTo>
                  <a:pt x="808427" y="30298"/>
                  <a:pt x="810038" y="49496"/>
                  <a:pt x="811998" y="56285"/>
                </a:cubicBezTo>
                <a:lnTo>
                  <a:pt x="812799" y="56905"/>
                </a:lnTo>
                <a:lnTo>
                  <a:pt x="812799" y="86693"/>
                </a:lnTo>
                <a:cubicBezTo>
                  <a:pt x="812799" y="202767"/>
                  <a:pt x="906895" y="296863"/>
                  <a:pt x="1022969" y="296863"/>
                </a:cubicBezTo>
                <a:lnTo>
                  <a:pt x="2636746" y="296863"/>
                </a:lnTo>
                <a:cubicBezTo>
                  <a:pt x="2752820" y="296863"/>
                  <a:pt x="2846916" y="202767"/>
                  <a:pt x="2846916" y="86693"/>
                </a:cubicBezTo>
                <a:lnTo>
                  <a:pt x="2846916" y="57315"/>
                </a:lnTo>
                <a:lnTo>
                  <a:pt x="2848246" y="56285"/>
                </a:lnTo>
                <a:cubicBezTo>
                  <a:pt x="2850206" y="49496"/>
                  <a:pt x="2851817" y="30298"/>
                  <a:pt x="2861506" y="20411"/>
                </a:cubicBezTo>
                <a:cubicBezTo>
                  <a:pt x="2868326" y="7334"/>
                  <a:pt x="2891162" y="5312"/>
                  <a:pt x="2900393" y="2927"/>
                </a:cubicBezTo>
                <a:lnTo>
                  <a:pt x="2903992" y="0"/>
                </a:lnTo>
                <a:lnTo>
                  <a:pt x="3280809" y="0"/>
                </a:lnTo>
                <a:cubicBezTo>
                  <a:pt x="3491711" y="0"/>
                  <a:pt x="3662680" y="170969"/>
                  <a:pt x="3662680" y="381871"/>
                </a:cubicBezTo>
                <a:lnTo>
                  <a:pt x="3662680" y="4291642"/>
                </a:lnTo>
                <a:lnTo>
                  <a:pt x="3677918" y="4291642"/>
                </a:lnTo>
                <a:lnTo>
                  <a:pt x="3677918" y="4505425"/>
                </a:lnTo>
                <a:lnTo>
                  <a:pt x="0" y="4505425"/>
                </a:lnTo>
                <a:lnTo>
                  <a:pt x="0" y="4484028"/>
                </a:lnTo>
                <a:lnTo>
                  <a:pt x="0" y="4291642"/>
                </a:lnTo>
                <a:lnTo>
                  <a:pt x="0" y="381871"/>
                </a:lnTo>
                <a:cubicBezTo>
                  <a:pt x="0" y="170969"/>
                  <a:pt x="170969" y="0"/>
                  <a:pt x="3818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24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1CD615D7-378E-4CAE-8B56-EBA9E6534C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65600" y="2693988"/>
            <a:ext cx="1697038" cy="21732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5">
            <a:extLst>
              <a:ext uri="{FF2B5EF4-FFF2-40B4-BE49-F238E27FC236}">
                <a16:creationId xmlns:a16="http://schemas.microsoft.com/office/drawing/2014/main" id="{87612C07-139E-44EF-90B3-BC94CAB894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0772" y="2693988"/>
            <a:ext cx="1697038" cy="21732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D20473E2-E9F4-4DBE-98AD-0F857987C9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3495" y="2305050"/>
            <a:ext cx="2099143" cy="14747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B0A345A-F249-452D-9BC7-C1164B0A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iconfont-11417-5421004">
            <a:extLst>
              <a:ext uri="{FF2B5EF4-FFF2-40B4-BE49-F238E27FC236}">
                <a16:creationId xmlns:a16="http://schemas.microsoft.com/office/drawing/2014/main" id="{9615B0BF-3681-4514-900B-B111F60B268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2" name="Picture 2" descr="山西建筑职业技术学院">
            <a:extLst>
              <a:ext uri="{FF2B5EF4-FFF2-40B4-BE49-F238E27FC236}">
                <a16:creationId xmlns:a16="http://schemas.microsoft.com/office/drawing/2014/main" id="{3E1ACF53-2C49-48D7-811D-BFCE7DFF6F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AB803EE-E2FC-43CC-B55C-597E61058C60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4E127F-B875-4224-8F00-0031484BA424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826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494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52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21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2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D3F88622-3E76-4A86-9BDF-7E45F2A429EF}"/>
              </a:ext>
            </a:extLst>
          </p:cNvPr>
          <p:cNvSpPr/>
          <p:nvPr userDrawn="1"/>
        </p:nvSpPr>
        <p:spPr>
          <a:xfrm rot="5400000">
            <a:off x="49727" y="-49727"/>
            <a:ext cx="6913998" cy="701345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图片占位符 2">
            <a:extLst>
              <a:ext uri="{FF2B5EF4-FFF2-40B4-BE49-F238E27FC236}">
                <a16:creationId xmlns:a16="http://schemas.microsoft.com/office/drawing/2014/main" id="{8A6F2C03-18B2-4236-B97D-FEC8A6FE80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443600" y="2080800"/>
            <a:ext cx="4748400" cy="4777200"/>
          </a:xfrm>
          <a:prstGeom prst="rtTriangle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955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59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36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78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80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064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45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1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7512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4F6DD80-1174-419A-9DF0-A80DEC6D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4233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93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B6E2130-CEC8-4252-B4CA-F54295B8EF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5999" y="0"/>
            <a:ext cx="3596485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956881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6001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532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181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9936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429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5881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027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57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>
            <a:extLst>
              <a:ext uri="{FF2B5EF4-FFF2-40B4-BE49-F238E27FC236}">
                <a16:creationId xmlns:a16="http://schemas.microsoft.com/office/drawing/2014/main" id="{5C745EA6-9546-48BE-BEBB-29B6E22F66D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山西建筑职业技术学院">
            <a:extLst>
              <a:ext uri="{FF2B5EF4-FFF2-40B4-BE49-F238E27FC236}">
                <a16:creationId xmlns:a16="http://schemas.microsoft.com/office/drawing/2014/main" id="{3A95736E-AE04-417B-A80D-ED7B392D9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228DE-640A-44EA-A872-F8F3C7F3230F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929FDE-C072-4BF5-8E12-3BB7374CD1E2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55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508" y="2311011"/>
            <a:ext cx="7254627" cy="701731"/>
          </a:xfrm>
        </p:spPr>
        <p:txBody>
          <a:bodyPr>
            <a:spAutoFit/>
          </a:bodyPr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46912B7-8B76-485F-98BD-28BB8A0A8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7748" y="3419118"/>
            <a:ext cx="3308092" cy="1540871"/>
          </a:xfrm>
        </p:spPr>
        <p:txBody>
          <a:bodyPr wrap="square">
            <a:spAutoFit/>
          </a:bodyPr>
          <a:lstStyle>
            <a:lvl1pPr marL="5143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9715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314450" indent="-1714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771650" indent="-1714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1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228850" indent="-1714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1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14" name="Picture 2" descr="山西建筑职业技术学院">
            <a:extLst>
              <a:ext uri="{FF2B5EF4-FFF2-40B4-BE49-F238E27FC236}">
                <a16:creationId xmlns:a16="http://schemas.microsoft.com/office/drawing/2014/main" id="{9C29418A-F142-4442-8427-EDABC3BAFE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93BC0E06-E824-4724-90ED-C133FD375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3106058"/>
            <a:ext cx="3402868" cy="3751943"/>
          </a:xfrm>
          <a:custGeom>
            <a:avLst/>
            <a:gdLst>
              <a:gd name="connsiteX0" fmla="*/ 1015268 w 3402868"/>
              <a:gd name="connsiteY0" fmla="*/ 0 h 3751943"/>
              <a:gd name="connsiteX1" fmla="*/ 3402868 w 3402868"/>
              <a:gd name="connsiteY1" fmla="*/ 3751943 h 3751943"/>
              <a:gd name="connsiteX2" fmla="*/ 0 w 3402868"/>
              <a:gd name="connsiteY2" fmla="*/ 3751943 h 3751943"/>
              <a:gd name="connsiteX3" fmla="*/ 0 w 3402868"/>
              <a:gd name="connsiteY3" fmla="*/ 1595421 h 375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868" h="3751943">
                <a:moveTo>
                  <a:pt x="1015268" y="0"/>
                </a:moveTo>
                <a:lnTo>
                  <a:pt x="3402868" y="3751943"/>
                </a:lnTo>
                <a:lnTo>
                  <a:pt x="0" y="3751943"/>
                </a:lnTo>
                <a:lnTo>
                  <a:pt x="0" y="15954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流程图: 摘录 19">
            <a:extLst>
              <a:ext uri="{FF2B5EF4-FFF2-40B4-BE49-F238E27FC236}">
                <a16:creationId xmlns:a16="http://schemas.microsoft.com/office/drawing/2014/main" id="{8165CD85-7525-4DC8-92CF-CC95C5A36077}"/>
              </a:ext>
            </a:extLst>
          </p:cNvPr>
          <p:cNvSpPr/>
          <p:nvPr userDrawn="1"/>
        </p:nvSpPr>
        <p:spPr>
          <a:xfrm>
            <a:off x="3865957" y="5929162"/>
            <a:ext cx="1182157" cy="928838"/>
          </a:xfrm>
          <a:prstGeom prst="flowChartExtra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0179C4F0-077F-4E32-A33E-B437F4B8BAF2}"/>
              </a:ext>
            </a:extLst>
          </p:cNvPr>
          <p:cNvSpPr/>
          <p:nvPr userDrawn="1"/>
        </p:nvSpPr>
        <p:spPr>
          <a:xfrm>
            <a:off x="1" y="2832735"/>
            <a:ext cx="3596052" cy="4025264"/>
          </a:xfrm>
          <a:custGeom>
            <a:avLst/>
            <a:gdLst>
              <a:gd name="connsiteX0" fmla="*/ 1015267 w 3596052"/>
              <a:gd name="connsiteY0" fmla="*/ 0 h 4025264"/>
              <a:gd name="connsiteX1" fmla="*/ 3596052 w 3596052"/>
              <a:gd name="connsiteY1" fmla="*/ 4025264 h 4025264"/>
              <a:gd name="connsiteX2" fmla="*/ 0 w 3596052"/>
              <a:gd name="connsiteY2" fmla="*/ 4025264 h 4025264"/>
              <a:gd name="connsiteX3" fmla="*/ 0 w 3596052"/>
              <a:gd name="connsiteY3" fmla="*/ 1583518 h 40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052" h="4025264">
                <a:moveTo>
                  <a:pt x="1015267" y="0"/>
                </a:moveTo>
                <a:lnTo>
                  <a:pt x="3596052" y="4025264"/>
                </a:lnTo>
                <a:lnTo>
                  <a:pt x="0" y="4025264"/>
                </a:lnTo>
                <a:lnTo>
                  <a:pt x="0" y="1583518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34AFF61-4B42-4FFE-81FC-3809F655BD2E}"/>
              </a:ext>
            </a:extLst>
          </p:cNvPr>
          <p:cNvSpPr/>
          <p:nvPr userDrawn="1"/>
        </p:nvSpPr>
        <p:spPr>
          <a:xfrm>
            <a:off x="3712432" y="5687906"/>
            <a:ext cx="1489211" cy="1170094"/>
          </a:xfrm>
          <a:custGeom>
            <a:avLst/>
            <a:gdLst>
              <a:gd name="connsiteX0" fmla="*/ 744605 w 1489211"/>
              <a:gd name="connsiteY0" fmla="*/ 0 h 1170094"/>
              <a:gd name="connsiteX1" fmla="*/ 1489211 w 1489211"/>
              <a:gd name="connsiteY1" fmla="*/ 1170094 h 1170094"/>
              <a:gd name="connsiteX2" fmla="*/ 0 w 1489211"/>
              <a:gd name="connsiteY2" fmla="*/ 1170094 h 117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9211" h="1170094">
                <a:moveTo>
                  <a:pt x="744605" y="0"/>
                </a:moveTo>
                <a:lnTo>
                  <a:pt x="1489211" y="1170094"/>
                </a:lnTo>
                <a:lnTo>
                  <a:pt x="0" y="117009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9FB6B0B1-738A-41E5-BFCD-BD999B4DDC2C}"/>
              </a:ext>
            </a:extLst>
          </p:cNvPr>
          <p:cNvSpPr/>
          <p:nvPr userDrawn="1"/>
        </p:nvSpPr>
        <p:spPr>
          <a:xfrm rot="10800000">
            <a:off x="0" y="0"/>
            <a:ext cx="7478453" cy="6035040"/>
          </a:xfrm>
          <a:custGeom>
            <a:avLst/>
            <a:gdLst>
              <a:gd name="connsiteX0" fmla="*/ 7478453 w 7478453"/>
              <a:gd name="connsiteY0" fmla="*/ 6035040 h 6035040"/>
              <a:gd name="connsiteX1" fmla="*/ 0 w 7478453"/>
              <a:gd name="connsiteY1" fmla="*/ 6035040 h 6035040"/>
              <a:gd name="connsiteX2" fmla="*/ 3840480 w 7478453"/>
              <a:gd name="connsiteY2" fmla="*/ 0 h 6035040"/>
              <a:gd name="connsiteX3" fmla="*/ 7478453 w 7478453"/>
              <a:gd name="connsiteY3" fmla="*/ 5716814 h 603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8453" h="6035040">
                <a:moveTo>
                  <a:pt x="7478453" y="6035040"/>
                </a:moveTo>
                <a:lnTo>
                  <a:pt x="0" y="6035040"/>
                </a:lnTo>
                <a:lnTo>
                  <a:pt x="3840480" y="0"/>
                </a:lnTo>
                <a:lnTo>
                  <a:pt x="7478453" y="5716814"/>
                </a:lnTo>
                <a:close/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9C24EF-07F8-44E9-B2CE-3F11AE0AC41E}"/>
              </a:ext>
            </a:extLst>
          </p:cNvPr>
          <p:cNvGrpSpPr/>
          <p:nvPr userDrawn="1"/>
        </p:nvGrpSpPr>
        <p:grpSpPr>
          <a:xfrm>
            <a:off x="-202236" y="-2186867"/>
            <a:ext cx="6602441" cy="6844379"/>
            <a:chOff x="-202236" y="-2186867"/>
            <a:chExt cx="6602441" cy="6844379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4F21216-46F8-48AF-A2CC-A0A1A7BF64F3}"/>
                </a:ext>
              </a:extLst>
            </p:cNvPr>
            <p:cNvSpPr/>
            <p:nvPr userDrawn="1"/>
          </p:nvSpPr>
          <p:spPr>
            <a:xfrm rot="1978717">
              <a:off x="5876965" y="2078431"/>
              <a:ext cx="523240" cy="744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E4857166-D365-4582-BD21-9E798C9AF824}"/>
                </a:ext>
              </a:extLst>
            </p:cNvPr>
            <p:cNvSpPr/>
            <p:nvPr userDrawn="1"/>
          </p:nvSpPr>
          <p:spPr>
            <a:xfrm rot="7446278">
              <a:off x="-387256" y="-2001847"/>
              <a:ext cx="6844379" cy="6474339"/>
            </a:xfrm>
            <a:custGeom>
              <a:avLst/>
              <a:gdLst>
                <a:gd name="connsiteX0" fmla="*/ 4122392 w 6844379"/>
                <a:gd name="connsiteY0" fmla="*/ 6474339 h 6474339"/>
                <a:gd name="connsiteX1" fmla="*/ 0 w 6844379"/>
                <a:gd name="connsiteY1" fmla="*/ 386652 h 6474339"/>
                <a:gd name="connsiteX2" fmla="*/ 2506787 w 6844379"/>
                <a:gd name="connsiteY2" fmla="*/ 315167 h 6474339"/>
                <a:gd name="connsiteX3" fmla="*/ 2707348 w 6844379"/>
                <a:gd name="connsiteY3" fmla="*/ 0 h 6474339"/>
                <a:gd name="connsiteX4" fmla="*/ 2900759 w 6844379"/>
                <a:gd name="connsiteY4" fmla="*/ 303932 h 6474339"/>
                <a:gd name="connsiteX5" fmla="*/ 6844379 w 6844379"/>
                <a:gd name="connsiteY5" fmla="*/ 191474 h 647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379" h="6474339">
                  <a:moveTo>
                    <a:pt x="4122392" y="6474339"/>
                  </a:moveTo>
                  <a:lnTo>
                    <a:pt x="0" y="386652"/>
                  </a:lnTo>
                  <a:lnTo>
                    <a:pt x="2506787" y="315167"/>
                  </a:lnTo>
                  <a:lnTo>
                    <a:pt x="2707348" y="0"/>
                  </a:lnTo>
                  <a:lnTo>
                    <a:pt x="2900759" y="303932"/>
                  </a:lnTo>
                  <a:lnTo>
                    <a:pt x="6844379" y="1914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854E63A8-1DAD-456A-9B49-D55C4BC2524C}"/>
              </a:ext>
            </a:extLst>
          </p:cNvPr>
          <p:cNvSpPr/>
          <p:nvPr userDrawn="1"/>
        </p:nvSpPr>
        <p:spPr>
          <a:xfrm>
            <a:off x="6119543" y="2012949"/>
            <a:ext cx="101600" cy="101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5438669-FD4F-48A4-A3BB-DACDFE619996}"/>
              </a:ext>
            </a:extLst>
          </p:cNvPr>
          <p:cNvSpPr/>
          <p:nvPr userDrawn="1"/>
        </p:nvSpPr>
        <p:spPr>
          <a:xfrm>
            <a:off x="10242717" y="3775809"/>
            <a:ext cx="1961394" cy="3082191"/>
          </a:xfrm>
          <a:custGeom>
            <a:avLst/>
            <a:gdLst>
              <a:gd name="connsiteX0" fmla="*/ 1961394 w 1961394"/>
              <a:gd name="connsiteY0" fmla="*/ 0 h 3082191"/>
              <a:gd name="connsiteX1" fmla="*/ 1961394 w 1961394"/>
              <a:gd name="connsiteY1" fmla="*/ 3082191 h 3082191"/>
              <a:gd name="connsiteX2" fmla="*/ 0 w 1961394"/>
              <a:gd name="connsiteY2" fmla="*/ 3082191 h 308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1394" h="3082191">
                <a:moveTo>
                  <a:pt x="1961394" y="0"/>
                </a:moveTo>
                <a:lnTo>
                  <a:pt x="1961394" y="3082191"/>
                </a:lnTo>
                <a:lnTo>
                  <a:pt x="0" y="30821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4FE5704-FE67-4118-B576-1CDA332E1C85}"/>
              </a:ext>
            </a:extLst>
          </p:cNvPr>
          <p:cNvGrpSpPr/>
          <p:nvPr userDrawn="1"/>
        </p:nvGrpSpPr>
        <p:grpSpPr>
          <a:xfrm>
            <a:off x="9979025" y="5611376"/>
            <a:ext cx="823521" cy="1265431"/>
            <a:chOff x="9979025" y="5611376"/>
            <a:chExt cx="823521" cy="1265431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9663299-0A8C-48EF-9F7E-82E228118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9025" y="5687906"/>
              <a:ext cx="764117" cy="1188901"/>
            </a:xfrm>
            <a:prstGeom prst="line">
              <a:avLst/>
            </a:prstGeom>
            <a:ln w="1270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70B374C-467E-40DD-A14D-19BC35960756}"/>
                </a:ext>
              </a:extLst>
            </p:cNvPr>
            <p:cNvSpPr/>
            <p:nvPr/>
          </p:nvSpPr>
          <p:spPr>
            <a:xfrm>
              <a:off x="10700946" y="5611376"/>
              <a:ext cx="101600" cy="101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193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个类目图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7B50BE9C-5B59-4C5A-9A90-C30F58A457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3998" y="1905000"/>
            <a:ext cx="6858002" cy="33623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>
            <a:extLst>
              <a:ext uri="{FF2B5EF4-FFF2-40B4-BE49-F238E27FC236}">
                <a16:creationId xmlns:a16="http://schemas.microsoft.com/office/drawing/2014/main" id="{5C745EA6-9546-48BE-BEBB-29B6E22F66D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山西建筑职业技术学院">
            <a:extLst>
              <a:ext uri="{FF2B5EF4-FFF2-40B4-BE49-F238E27FC236}">
                <a16:creationId xmlns:a16="http://schemas.microsoft.com/office/drawing/2014/main" id="{3A95736E-AE04-417B-A80D-ED7B392D9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228DE-640A-44EA-A872-F8F3C7F3230F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929FDE-C072-4BF5-8E12-3BB7374CD1E2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223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类目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A2F23C1-E56C-4208-B85D-7297DDE63C8F}"/>
              </a:ext>
            </a:extLst>
          </p:cNvPr>
          <p:cNvSpPr/>
          <p:nvPr userDrawn="1"/>
        </p:nvSpPr>
        <p:spPr>
          <a:xfrm>
            <a:off x="660400" y="4932952"/>
            <a:ext cx="10858500" cy="929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4F2C479-1ABB-491A-AFD2-D30E6451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iconfont-11417-5421004">
            <a:extLst>
              <a:ext uri="{FF2B5EF4-FFF2-40B4-BE49-F238E27FC236}">
                <a16:creationId xmlns:a16="http://schemas.microsoft.com/office/drawing/2014/main" id="{593ED3D5-5220-4400-9045-E3063C98E4A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Picture 2" descr="山西建筑职业技术学院">
            <a:extLst>
              <a:ext uri="{FF2B5EF4-FFF2-40B4-BE49-F238E27FC236}">
                <a16:creationId xmlns:a16="http://schemas.microsoft.com/office/drawing/2014/main" id="{4BBAE2E6-AD34-41F8-A224-65D01622B1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FBA4F48-95B9-43CE-8565-4C13EA5E74E8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BC3130-835E-44B7-AB66-3D4AADCDEA88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F7FBAEF-177A-4920-AA15-9A4ECED1E4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35750" y="1365250"/>
            <a:ext cx="4204547" cy="449738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56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类目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>
            <a:extLst>
              <a:ext uri="{FF2B5EF4-FFF2-40B4-BE49-F238E27FC236}">
                <a16:creationId xmlns:a16="http://schemas.microsoft.com/office/drawing/2014/main" id="{5C745EA6-9546-48BE-BEBB-29B6E22F66D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山西建筑职业技术学院">
            <a:extLst>
              <a:ext uri="{FF2B5EF4-FFF2-40B4-BE49-F238E27FC236}">
                <a16:creationId xmlns:a16="http://schemas.microsoft.com/office/drawing/2014/main" id="{3A95736E-AE04-417B-A80D-ED7B392D9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228DE-640A-44EA-A872-F8F3C7F3230F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929FDE-C072-4BF5-8E12-3BB7374CD1E2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90672D14-F573-4274-9C05-4588E28970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391179"/>
            <a:ext cx="10880725" cy="189653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84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信息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DF6DB-57BF-42FC-90E6-36DFFF5E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589" y="51325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>
            <a:extLst>
              <a:ext uri="{FF2B5EF4-FFF2-40B4-BE49-F238E27FC236}">
                <a16:creationId xmlns:a16="http://schemas.microsoft.com/office/drawing/2014/main" id="{5C745EA6-9546-48BE-BEBB-29B6E22F66D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2" descr="山西建筑职业技术学院">
            <a:extLst>
              <a:ext uri="{FF2B5EF4-FFF2-40B4-BE49-F238E27FC236}">
                <a16:creationId xmlns:a16="http://schemas.microsoft.com/office/drawing/2014/main" id="{3A95736E-AE04-417B-A80D-ED7B392D9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228DE-640A-44EA-A872-F8F3C7F3230F}"/>
              </a:ext>
            </a:extLst>
          </p:cNvPr>
          <p:cNvSpPr/>
          <p:nvPr userDrawn="1"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929FDE-C072-4BF5-8E12-3BB7374CD1E2}"/>
              </a:ext>
            </a:extLst>
          </p:cNvPr>
          <p:cNvSpPr/>
          <p:nvPr userDrawn="1"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B2DE269-5654-40FA-8D42-99647CF3C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3288" y="1881151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79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B2D31C-8D8C-41E9-B5F3-5C1D4C55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F76E17-A0EF-4590-A47C-BD1E9232D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88D88B-7175-4B60-9B4D-CAA7F4D3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B4BF9-F6F8-4896-B665-7CAF9B770F76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A72CA4-B2E9-4380-9FD1-880978E1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A70AA1-B4D4-4CE0-8EA1-A22FCE733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2B1A8-D059-4EDC-8F4C-AB16774E71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07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73" r:id="rId3"/>
    <p:sldLayoutId id="2147483663" r:id="rId4"/>
    <p:sldLayoutId id="2147483654" r:id="rId5"/>
    <p:sldLayoutId id="2147483671" r:id="rId6"/>
    <p:sldLayoutId id="2147483656" r:id="rId7"/>
    <p:sldLayoutId id="2147483668" r:id="rId8"/>
    <p:sldLayoutId id="2147483670" r:id="rId9"/>
    <p:sldLayoutId id="2147483672" r:id="rId10"/>
    <p:sldLayoutId id="2147483669" r:id="rId11"/>
    <p:sldLayoutId id="2147483666" r:id="rId12"/>
    <p:sldLayoutId id="2147483665" r:id="rId13"/>
    <p:sldLayoutId id="2147483675" r:id="rId14"/>
    <p:sldLayoutId id="2147483651" r:id="rId15"/>
    <p:sldLayoutId id="214748366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0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09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69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fif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islide.cc/download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pn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17" Type="http://schemas.openxmlformats.org/officeDocument/2006/relationships/hyperlink" Target="https://www.pexels.com/" TargetMode="Externa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fif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hyperlink" Target="http://www.sxatc.com/" TargetMode="Externa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ED309B3-5184-4B4B-B2A1-446B217C78DA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李哎哟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28DBAA-C4D2-45A7-BBAE-23E238B0E822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山西建筑职业技术学院</a:t>
            </a:r>
          </a:p>
        </p:txBody>
      </p:sp>
    </p:spTree>
    <p:extLst>
      <p:ext uri="{BB962C8B-B14F-4D97-AF65-F5344CB8AC3E}">
        <p14:creationId xmlns:p14="http://schemas.microsoft.com/office/powerpoint/2010/main" val="38284872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ACB2E-0B00-48AF-8571-727D645A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两个类目文字排版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0C410A5-F4D3-4637-8F5A-5769A3FEC70B}"/>
              </a:ext>
            </a:extLst>
          </p:cNvPr>
          <p:cNvSpPr/>
          <p:nvPr/>
        </p:nvSpPr>
        <p:spPr>
          <a:xfrm>
            <a:off x="5528734" y="1820335"/>
            <a:ext cx="6004456" cy="3521686"/>
          </a:xfrm>
          <a:custGeom>
            <a:avLst/>
            <a:gdLst>
              <a:gd name="connsiteX0" fmla="*/ 1669772 w 5767655"/>
              <a:gd name="connsiteY0" fmla="*/ 0 h 3521686"/>
              <a:gd name="connsiteX1" fmla="*/ 5767655 w 5767655"/>
              <a:gd name="connsiteY1" fmla="*/ 0 h 3521686"/>
              <a:gd name="connsiteX2" fmla="*/ 5767655 w 5767655"/>
              <a:gd name="connsiteY2" fmla="*/ 3521686 h 3521686"/>
              <a:gd name="connsiteX3" fmla="*/ 0 w 5767655"/>
              <a:gd name="connsiteY3" fmla="*/ 3521686 h 352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7655" h="3521686">
                <a:moveTo>
                  <a:pt x="1669772" y="0"/>
                </a:moveTo>
                <a:lnTo>
                  <a:pt x="5767655" y="0"/>
                </a:lnTo>
                <a:lnTo>
                  <a:pt x="5767655" y="3521686"/>
                </a:lnTo>
                <a:lnTo>
                  <a:pt x="0" y="35216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1460B69-1515-4C58-9D34-17B71B8B27BA}"/>
              </a:ext>
            </a:extLst>
          </p:cNvPr>
          <p:cNvSpPr/>
          <p:nvPr/>
        </p:nvSpPr>
        <p:spPr>
          <a:xfrm flipH="1" flipV="1">
            <a:off x="658810" y="1820335"/>
            <a:ext cx="6004456" cy="3521686"/>
          </a:xfrm>
          <a:custGeom>
            <a:avLst/>
            <a:gdLst>
              <a:gd name="connsiteX0" fmla="*/ 1669772 w 5767655"/>
              <a:gd name="connsiteY0" fmla="*/ 0 h 3521686"/>
              <a:gd name="connsiteX1" fmla="*/ 5767655 w 5767655"/>
              <a:gd name="connsiteY1" fmla="*/ 0 h 3521686"/>
              <a:gd name="connsiteX2" fmla="*/ 5767655 w 5767655"/>
              <a:gd name="connsiteY2" fmla="*/ 3521686 h 3521686"/>
              <a:gd name="connsiteX3" fmla="*/ 0 w 5767655"/>
              <a:gd name="connsiteY3" fmla="*/ 3521686 h 352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7655" h="3521686">
                <a:moveTo>
                  <a:pt x="1669772" y="0"/>
                </a:moveTo>
                <a:lnTo>
                  <a:pt x="5767655" y="0"/>
                </a:lnTo>
                <a:lnTo>
                  <a:pt x="5767655" y="3521686"/>
                </a:lnTo>
                <a:lnTo>
                  <a:pt x="0" y="35216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F424D0-CC7B-4335-94DB-0B5ACFD79F06}"/>
              </a:ext>
            </a:extLst>
          </p:cNvPr>
          <p:cNvSpPr txBox="1"/>
          <p:nvPr/>
        </p:nvSpPr>
        <p:spPr>
          <a:xfrm>
            <a:off x="1280242" y="2342352"/>
            <a:ext cx="289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7218F0-7EC8-4F10-AFE3-E4D5687D4810}"/>
              </a:ext>
            </a:extLst>
          </p:cNvPr>
          <p:cNvSpPr txBox="1"/>
          <p:nvPr/>
        </p:nvSpPr>
        <p:spPr>
          <a:xfrm>
            <a:off x="1280241" y="3325871"/>
            <a:ext cx="3796583" cy="129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为了让您更加方便的演示，我设计了这份模板，希望您能喜欢我的作品，您的支持是我最大的动力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3302391-B063-4D4B-90D3-A916690C5A04}"/>
              </a:ext>
            </a:extLst>
          </p:cNvPr>
          <p:cNvCxnSpPr/>
          <p:nvPr/>
        </p:nvCxnSpPr>
        <p:spPr>
          <a:xfrm>
            <a:off x="1388533" y="3169709"/>
            <a:ext cx="465667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086FDA0-C6E1-4B84-8DA7-AF7D9F7BF44C}"/>
              </a:ext>
            </a:extLst>
          </p:cNvPr>
          <p:cNvSpPr txBox="1"/>
          <p:nvPr/>
        </p:nvSpPr>
        <p:spPr>
          <a:xfrm>
            <a:off x="7334400" y="2342352"/>
            <a:ext cx="289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D670BF-1B33-4022-971D-36FB1155C652}"/>
              </a:ext>
            </a:extLst>
          </p:cNvPr>
          <p:cNvSpPr txBox="1"/>
          <p:nvPr/>
        </p:nvSpPr>
        <p:spPr>
          <a:xfrm>
            <a:off x="7334399" y="3325871"/>
            <a:ext cx="3796583" cy="129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为了让您更加方便的演示，我设计了这份模板，希望您能喜欢我的作品，您的支持是我最大的动力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2D9F197-F7E0-46B2-88C3-2656B765E8D1}"/>
              </a:ext>
            </a:extLst>
          </p:cNvPr>
          <p:cNvCxnSpPr/>
          <p:nvPr/>
        </p:nvCxnSpPr>
        <p:spPr>
          <a:xfrm>
            <a:off x="7442691" y="3169709"/>
            <a:ext cx="465667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图形 110">
            <a:extLst>
              <a:ext uri="{FF2B5EF4-FFF2-40B4-BE49-F238E27FC236}">
                <a16:creationId xmlns:a16="http://schemas.microsoft.com/office/drawing/2014/main" id="{961AC632-583C-425B-8659-0EB86BBAE025}"/>
              </a:ext>
            </a:extLst>
          </p:cNvPr>
          <p:cNvSpPr/>
          <p:nvPr/>
        </p:nvSpPr>
        <p:spPr>
          <a:xfrm flipH="1">
            <a:off x="5668730" y="2048718"/>
            <a:ext cx="427270" cy="427271"/>
          </a:xfrm>
          <a:custGeom>
            <a:avLst/>
            <a:gdLst>
              <a:gd name="connsiteX0" fmla="*/ 337185 w 427270"/>
              <a:gd name="connsiteY0" fmla="*/ 307444 h 427271"/>
              <a:gd name="connsiteX1" fmla="*/ 427270 w 427270"/>
              <a:gd name="connsiteY1" fmla="*/ 397509 h 427271"/>
              <a:gd name="connsiteX2" fmla="*/ 397508 w 427270"/>
              <a:gd name="connsiteY2" fmla="*/ 427271 h 427271"/>
              <a:gd name="connsiteX3" fmla="*/ 307444 w 427270"/>
              <a:gd name="connsiteY3" fmla="*/ 337186 h 427271"/>
              <a:gd name="connsiteX4" fmla="*/ 189299 w 427270"/>
              <a:gd name="connsiteY4" fmla="*/ 378600 h 427271"/>
              <a:gd name="connsiteX5" fmla="*/ 0 w 427270"/>
              <a:gd name="connsiteY5" fmla="*/ 189300 h 427271"/>
              <a:gd name="connsiteX6" fmla="*/ 189299 w 427270"/>
              <a:gd name="connsiteY6" fmla="*/ 0 h 427271"/>
              <a:gd name="connsiteX7" fmla="*/ 378599 w 427270"/>
              <a:gd name="connsiteY7" fmla="*/ 189300 h 427271"/>
              <a:gd name="connsiteX8" fmla="*/ 337185 w 427270"/>
              <a:gd name="connsiteY8" fmla="*/ 307444 h 427271"/>
              <a:gd name="connsiteX9" fmla="*/ 168267 w 427270"/>
              <a:gd name="connsiteY9" fmla="*/ 168267 h 427271"/>
              <a:gd name="connsiteX10" fmla="*/ 105167 w 427270"/>
              <a:gd name="connsiteY10" fmla="*/ 168267 h 427271"/>
              <a:gd name="connsiteX11" fmla="*/ 105167 w 427270"/>
              <a:gd name="connsiteY11" fmla="*/ 210333 h 427271"/>
              <a:gd name="connsiteX12" fmla="*/ 168267 w 427270"/>
              <a:gd name="connsiteY12" fmla="*/ 210333 h 427271"/>
              <a:gd name="connsiteX13" fmla="*/ 168267 w 427270"/>
              <a:gd name="connsiteY13" fmla="*/ 273433 h 427271"/>
              <a:gd name="connsiteX14" fmla="*/ 210333 w 427270"/>
              <a:gd name="connsiteY14" fmla="*/ 273433 h 427271"/>
              <a:gd name="connsiteX15" fmla="*/ 210333 w 427270"/>
              <a:gd name="connsiteY15" fmla="*/ 210333 h 427271"/>
              <a:gd name="connsiteX16" fmla="*/ 273433 w 427270"/>
              <a:gd name="connsiteY16" fmla="*/ 210333 h 427271"/>
              <a:gd name="connsiteX17" fmla="*/ 273433 w 427270"/>
              <a:gd name="connsiteY17" fmla="*/ 168267 h 427271"/>
              <a:gd name="connsiteX18" fmla="*/ 210333 w 427270"/>
              <a:gd name="connsiteY18" fmla="*/ 168267 h 427271"/>
              <a:gd name="connsiteX19" fmla="*/ 210333 w 427270"/>
              <a:gd name="connsiteY19" fmla="*/ 105167 h 427271"/>
              <a:gd name="connsiteX20" fmla="*/ 168267 w 427270"/>
              <a:gd name="connsiteY20" fmla="*/ 105167 h 427271"/>
              <a:gd name="connsiteX21" fmla="*/ 168267 w 427270"/>
              <a:gd name="connsiteY21" fmla="*/ 168267 h 42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7270" h="427271">
                <a:moveTo>
                  <a:pt x="337185" y="307444"/>
                </a:moveTo>
                <a:lnTo>
                  <a:pt x="427270" y="397509"/>
                </a:lnTo>
                <a:lnTo>
                  <a:pt x="397508" y="427271"/>
                </a:lnTo>
                <a:lnTo>
                  <a:pt x="307444" y="337186"/>
                </a:lnTo>
                <a:cubicBezTo>
                  <a:pt x="273932" y="364049"/>
                  <a:pt x="232250" y="378661"/>
                  <a:pt x="189299" y="378600"/>
                </a:cubicBezTo>
                <a:cubicBezTo>
                  <a:pt x="84806" y="378600"/>
                  <a:pt x="0" y="293793"/>
                  <a:pt x="0" y="189300"/>
                </a:cubicBezTo>
                <a:cubicBezTo>
                  <a:pt x="0" y="84806"/>
                  <a:pt x="84806" y="0"/>
                  <a:pt x="189299" y="0"/>
                </a:cubicBezTo>
                <a:cubicBezTo>
                  <a:pt x="293793" y="0"/>
                  <a:pt x="378599" y="84806"/>
                  <a:pt x="378599" y="189300"/>
                </a:cubicBezTo>
                <a:cubicBezTo>
                  <a:pt x="378660" y="232250"/>
                  <a:pt x="364049" y="273933"/>
                  <a:pt x="337185" y="307444"/>
                </a:cubicBezTo>
                <a:close/>
                <a:moveTo>
                  <a:pt x="168267" y="168267"/>
                </a:moveTo>
                <a:lnTo>
                  <a:pt x="105167" y="168267"/>
                </a:lnTo>
                <a:lnTo>
                  <a:pt x="105167" y="210333"/>
                </a:lnTo>
                <a:lnTo>
                  <a:pt x="168267" y="210333"/>
                </a:lnTo>
                <a:lnTo>
                  <a:pt x="168267" y="273433"/>
                </a:lnTo>
                <a:lnTo>
                  <a:pt x="210333" y="273433"/>
                </a:lnTo>
                <a:lnTo>
                  <a:pt x="210333" y="210333"/>
                </a:lnTo>
                <a:lnTo>
                  <a:pt x="273433" y="210333"/>
                </a:lnTo>
                <a:lnTo>
                  <a:pt x="273433" y="168267"/>
                </a:lnTo>
                <a:lnTo>
                  <a:pt x="210333" y="168267"/>
                </a:lnTo>
                <a:lnTo>
                  <a:pt x="210333" y="105167"/>
                </a:lnTo>
                <a:lnTo>
                  <a:pt x="168267" y="105167"/>
                </a:lnTo>
                <a:lnTo>
                  <a:pt x="168267" y="168267"/>
                </a:lnTo>
                <a:close/>
              </a:path>
            </a:pathLst>
          </a:custGeom>
          <a:solidFill>
            <a:schemeClr val="bg1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图形 111">
            <a:extLst>
              <a:ext uri="{FF2B5EF4-FFF2-40B4-BE49-F238E27FC236}">
                <a16:creationId xmlns:a16="http://schemas.microsoft.com/office/drawing/2014/main" id="{815100AA-A509-44BC-BF34-51B707013EC7}"/>
              </a:ext>
            </a:extLst>
          </p:cNvPr>
          <p:cNvSpPr/>
          <p:nvPr/>
        </p:nvSpPr>
        <p:spPr>
          <a:xfrm flipH="1">
            <a:off x="6096000" y="4692203"/>
            <a:ext cx="427270" cy="427271"/>
          </a:xfrm>
          <a:custGeom>
            <a:avLst/>
            <a:gdLst>
              <a:gd name="connsiteX0" fmla="*/ 337185 w 427270"/>
              <a:gd name="connsiteY0" fmla="*/ 307444 h 427271"/>
              <a:gd name="connsiteX1" fmla="*/ 427270 w 427270"/>
              <a:gd name="connsiteY1" fmla="*/ 397509 h 427271"/>
              <a:gd name="connsiteX2" fmla="*/ 397508 w 427270"/>
              <a:gd name="connsiteY2" fmla="*/ 427271 h 427271"/>
              <a:gd name="connsiteX3" fmla="*/ 307444 w 427270"/>
              <a:gd name="connsiteY3" fmla="*/ 337186 h 427271"/>
              <a:gd name="connsiteX4" fmla="*/ 189299 w 427270"/>
              <a:gd name="connsiteY4" fmla="*/ 378600 h 427271"/>
              <a:gd name="connsiteX5" fmla="*/ 0 w 427270"/>
              <a:gd name="connsiteY5" fmla="*/ 189300 h 427271"/>
              <a:gd name="connsiteX6" fmla="*/ 189299 w 427270"/>
              <a:gd name="connsiteY6" fmla="*/ 0 h 427271"/>
              <a:gd name="connsiteX7" fmla="*/ 378599 w 427270"/>
              <a:gd name="connsiteY7" fmla="*/ 189300 h 427271"/>
              <a:gd name="connsiteX8" fmla="*/ 337185 w 427270"/>
              <a:gd name="connsiteY8" fmla="*/ 307444 h 427271"/>
              <a:gd name="connsiteX9" fmla="*/ 105167 w 427270"/>
              <a:gd name="connsiteY9" fmla="*/ 168267 h 427271"/>
              <a:gd name="connsiteX10" fmla="*/ 105167 w 427270"/>
              <a:gd name="connsiteY10" fmla="*/ 210333 h 427271"/>
              <a:gd name="connsiteX11" fmla="*/ 273433 w 427270"/>
              <a:gd name="connsiteY11" fmla="*/ 210333 h 427271"/>
              <a:gd name="connsiteX12" fmla="*/ 273433 w 427270"/>
              <a:gd name="connsiteY12" fmla="*/ 168267 h 427271"/>
              <a:gd name="connsiteX13" fmla="*/ 105167 w 427270"/>
              <a:gd name="connsiteY13" fmla="*/ 168267 h 42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7270" h="427271">
                <a:moveTo>
                  <a:pt x="337185" y="307444"/>
                </a:moveTo>
                <a:lnTo>
                  <a:pt x="427270" y="397509"/>
                </a:lnTo>
                <a:lnTo>
                  <a:pt x="397508" y="427271"/>
                </a:lnTo>
                <a:lnTo>
                  <a:pt x="307444" y="337186"/>
                </a:lnTo>
                <a:cubicBezTo>
                  <a:pt x="273932" y="364049"/>
                  <a:pt x="232250" y="378661"/>
                  <a:pt x="189299" y="378600"/>
                </a:cubicBezTo>
                <a:cubicBezTo>
                  <a:pt x="84806" y="378600"/>
                  <a:pt x="0" y="293793"/>
                  <a:pt x="0" y="189300"/>
                </a:cubicBezTo>
                <a:cubicBezTo>
                  <a:pt x="0" y="84806"/>
                  <a:pt x="84806" y="0"/>
                  <a:pt x="189299" y="0"/>
                </a:cubicBezTo>
                <a:cubicBezTo>
                  <a:pt x="293793" y="0"/>
                  <a:pt x="378599" y="84806"/>
                  <a:pt x="378599" y="189300"/>
                </a:cubicBezTo>
                <a:cubicBezTo>
                  <a:pt x="378660" y="232250"/>
                  <a:pt x="364049" y="273933"/>
                  <a:pt x="337185" y="307444"/>
                </a:cubicBezTo>
                <a:close/>
                <a:moveTo>
                  <a:pt x="105167" y="168267"/>
                </a:moveTo>
                <a:lnTo>
                  <a:pt x="105167" y="210333"/>
                </a:lnTo>
                <a:lnTo>
                  <a:pt x="273433" y="210333"/>
                </a:lnTo>
                <a:lnTo>
                  <a:pt x="273433" y="168267"/>
                </a:lnTo>
                <a:lnTo>
                  <a:pt x="105167" y="168267"/>
                </a:lnTo>
                <a:close/>
              </a:path>
            </a:pathLst>
          </a:custGeom>
          <a:solidFill>
            <a:schemeClr val="bg1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2BD714-FE3F-495E-A709-1D76C6825CA3}"/>
              </a:ext>
            </a:extLst>
          </p:cNvPr>
          <p:cNvCxnSpPr/>
          <p:nvPr/>
        </p:nvCxnSpPr>
        <p:spPr>
          <a:xfrm>
            <a:off x="658810" y="5621154"/>
            <a:ext cx="122774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BC979F-B13A-43F3-B72A-CAACD3F254B5}"/>
              </a:ext>
            </a:extLst>
          </p:cNvPr>
          <p:cNvCxnSpPr/>
          <p:nvPr/>
        </p:nvCxnSpPr>
        <p:spPr>
          <a:xfrm>
            <a:off x="10305448" y="1530418"/>
            <a:ext cx="1227742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2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D8BBF-FB60-4527-B5F5-56248C5F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三个类目文字排版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EF7FC1E-C369-4CD7-9C3E-7ACE55C5E17F}"/>
              </a:ext>
            </a:extLst>
          </p:cNvPr>
          <p:cNvCxnSpPr>
            <a:cxnSpLocks/>
          </p:cNvCxnSpPr>
          <p:nvPr/>
        </p:nvCxnSpPr>
        <p:spPr>
          <a:xfrm>
            <a:off x="658813" y="5722374"/>
            <a:ext cx="10860087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0"/>
                  </a:schemeClr>
                </a:gs>
                <a:gs pos="5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C39ACBCF-8BCB-4F47-8C64-3F103E242C2C}"/>
              </a:ext>
            </a:extLst>
          </p:cNvPr>
          <p:cNvSpPr/>
          <p:nvPr/>
        </p:nvSpPr>
        <p:spPr>
          <a:xfrm>
            <a:off x="4596752" y="1612495"/>
            <a:ext cx="2998496" cy="411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84A210-9309-4891-ADA7-5E3B9CCFAB09}"/>
              </a:ext>
            </a:extLst>
          </p:cNvPr>
          <p:cNvSpPr/>
          <p:nvPr/>
        </p:nvSpPr>
        <p:spPr>
          <a:xfrm>
            <a:off x="1564150" y="2446867"/>
            <a:ext cx="2998496" cy="32853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B2C200-6565-4E53-AF0E-6EE84048CCEA}"/>
              </a:ext>
            </a:extLst>
          </p:cNvPr>
          <p:cNvSpPr/>
          <p:nvPr/>
        </p:nvSpPr>
        <p:spPr>
          <a:xfrm>
            <a:off x="7629354" y="2446867"/>
            <a:ext cx="2998496" cy="32853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258687-F783-408B-8F70-BC84993B81F2}"/>
              </a:ext>
            </a:extLst>
          </p:cNvPr>
          <p:cNvSpPr txBox="1"/>
          <p:nvPr/>
        </p:nvSpPr>
        <p:spPr>
          <a:xfrm>
            <a:off x="4647428" y="2202135"/>
            <a:ext cx="28971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6DF34F-8959-4B93-9FBE-BD3F4265B1AA}"/>
              </a:ext>
            </a:extLst>
          </p:cNvPr>
          <p:cNvSpPr txBox="1"/>
          <p:nvPr/>
        </p:nvSpPr>
        <p:spPr>
          <a:xfrm>
            <a:off x="4840936" y="3157926"/>
            <a:ext cx="2510128" cy="199112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B25582-E46B-404C-8D18-80AF5E8B7781}"/>
              </a:ext>
            </a:extLst>
          </p:cNvPr>
          <p:cNvSpPr txBox="1"/>
          <p:nvPr/>
        </p:nvSpPr>
        <p:spPr>
          <a:xfrm>
            <a:off x="1857864" y="2945085"/>
            <a:ext cx="241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请输入标题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E32A7B-E159-4838-9BAD-8535709AA284}"/>
              </a:ext>
            </a:extLst>
          </p:cNvPr>
          <p:cNvSpPr txBox="1"/>
          <p:nvPr/>
        </p:nvSpPr>
        <p:spPr>
          <a:xfrm>
            <a:off x="1825551" y="3698106"/>
            <a:ext cx="2475693" cy="143545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A729C5-3DE5-4154-BE2C-A5AC41F28F2C}"/>
              </a:ext>
            </a:extLst>
          </p:cNvPr>
          <p:cNvSpPr txBox="1"/>
          <p:nvPr/>
        </p:nvSpPr>
        <p:spPr>
          <a:xfrm>
            <a:off x="7889610" y="2945085"/>
            <a:ext cx="241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请输入标题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5C6DBF-B40C-44C5-BD50-F9EB3B5EFD79}"/>
              </a:ext>
            </a:extLst>
          </p:cNvPr>
          <p:cNvSpPr txBox="1"/>
          <p:nvPr/>
        </p:nvSpPr>
        <p:spPr>
          <a:xfrm>
            <a:off x="7914165" y="3698106"/>
            <a:ext cx="2428874" cy="143545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21D0DF9-7990-4CF3-9FEE-B075ED1B81F7}"/>
              </a:ext>
            </a:extLst>
          </p:cNvPr>
          <p:cNvCxnSpPr>
            <a:cxnSpLocks/>
          </p:cNvCxnSpPr>
          <p:nvPr/>
        </p:nvCxnSpPr>
        <p:spPr>
          <a:xfrm>
            <a:off x="1934222" y="360680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042268A-6081-4736-950F-4DF7E4F71A2C}"/>
              </a:ext>
            </a:extLst>
          </p:cNvPr>
          <p:cNvCxnSpPr>
            <a:cxnSpLocks/>
          </p:cNvCxnSpPr>
          <p:nvPr/>
        </p:nvCxnSpPr>
        <p:spPr>
          <a:xfrm>
            <a:off x="1934222" y="529971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4072D16-E65C-4BBE-872D-C1199F171911}"/>
              </a:ext>
            </a:extLst>
          </p:cNvPr>
          <p:cNvCxnSpPr>
            <a:cxnSpLocks/>
          </p:cNvCxnSpPr>
          <p:nvPr/>
        </p:nvCxnSpPr>
        <p:spPr>
          <a:xfrm>
            <a:off x="7999426" y="360680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5C5908-2109-45B2-A952-C869E6BB8E15}"/>
              </a:ext>
            </a:extLst>
          </p:cNvPr>
          <p:cNvCxnSpPr>
            <a:cxnSpLocks/>
          </p:cNvCxnSpPr>
          <p:nvPr/>
        </p:nvCxnSpPr>
        <p:spPr>
          <a:xfrm>
            <a:off x="7999426" y="529971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9411229-7D5A-410E-9E38-5A4365775CDE}"/>
              </a:ext>
            </a:extLst>
          </p:cNvPr>
          <p:cNvCxnSpPr>
            <a:cxnSpLocks/>
          </p:cNvCxnSpPr>
          <p:nvPr/>
        </p:nvCxnSpPr>
        <p:spPr>
          <a:xfrm>
            <a:off x="4966824" y="308610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413FE03-D05E-41C6-8AA5-94F85214E6EB}"/>
              </a:ext>
            </a:extLst>
          </p:cNvPr>
          <p:cNvCxnSpPr>
            <a:cxnSpLocks/>
          </p:cNvCxnSpPr>
          <p:nvPr/>
        </p:nvCxnSpPr>
        <p:spPr>
          <a:xfrm>
            <a:off x="4966824" y="529971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图形 126">
            <a:extLst>
              <a:ext uri="{FF2B5EF4-FFF2-40B4-BE49-F238E27FC236}">
                <a16:creationId xmlns:a16="http://schemas.microsoft.com/office/drawing/2014/main" id="{1AB3D637-A0D8-4FA5-8FAC-8E15CD7F1AEB}"/>
              </a:ext>
            </a:extLst>
          </p:cNvPr>
          <p:cNvSpPr/>
          <p:nvPr/>
        </p:nvSpPr>
        <p:spPr>
          <a:xfrm flipH="1">
            <a:off x="999239" y="5388391"/>
            <a:ext cx="445066" cy="364145"/>
          </a:xfrm>
          <a:custGeom>
            <a:avLst/>
            <a:gdLst>
              <a:gd name="connsiteX0" fmla="*/ 404606 w 445066"/>
              <a:gd name="connsiteY0" fmla="*/ 323685 h 364145"/>
              <a:gd name="connsiteX1" fmla="*/ 445066 w 445066"/>
              <a:gd name="connsiteY1" fmla="*/ 323685 h 364145"/>
              <a:gd name="connsiteX2" fmla="*/ 445066 w 445066"/>
              <a:gd name="connsiteY2" fmla="*/ 364145 h 364145"/>
              <a:gd name="connsiteX3" fmla="*/ 0 w 445066"/>
              <a:gd name="connsiteY3" fmla="*/ 364145 h 364145"/>
              <a:gd name="connsiteX4" fmla="*/ 0 w 445066"/>
              <a:gd name="connsiteY4" fmla="*/ 323685 h 364145"/>
              <a:gd name="connsiteX5" fmla="*/ 40461 w 445066"/>
              <a:gd name="connsiteY5" fmla="*/ 323685 h 364145"/>
              <a:gd name="connsiteX6" fmla="*/ 40461 w 445066"/>
              <a:gd name="connsiteY6" fmla="*/ 20230 h 364145"/>
              <a:gd name="connsiteX7" fmla="*/ 60691 w 445066"/>
              <a:gd name="connsiteY7" fmla="*/ 0 h 364145"/>
              <a:gd name="connsiteX8" fmla="*/ 262994 w 445066"/>
              <a:gd name="connsiteY8" fmla="*/ 0 h 364145"/>
              <a:gd name="connsiteX9" fmla="*/ 283224 w 445066"/>
              <a:gd name="connsiteY9" fmla="*/ 20230 h 364145"/>
              <a:gd name="connsiteX10" fmla="*/ 283224 w 445066"/>
              <a:gd name="connsiteY10" fmla="*/ 323685 h 364145"/>
              <a:gd name="connsiteX11" fmla="*/ 323685 w 445066"/>
              <a:gd name="connsiteY11" fmla="*/ 323685 h 364145"/>
              <a:gd name="connsiteX12" fmla="*/ 323685 w 445066"/>
              <a:gd name="connsiteY12" fmla="*/ 121382 h 364145"/>
              <a:gd name="connsiteX13" fmla="*/ 384376 w 445066"/>
              <a:gd name="connsiteY13" fmla="*/ 121382 h 364145"/>
              <a:gd name="connsiteX14" fmla="*/ 404606 w 445066"/>
              <a:gd name="connsiteY14" fmla="*/ 141612 h 364145"/>
              <a:gd name="connsiteX15" fmla="*/ 404606 w 445066"/>
              <a:gd name="connsiteY15" fmla="*/ 323685 h 364145"/>
              <a:gd name="connsiteX16" fmla="*/ 121382 w 445066"/>
              <a:gd name="connsiteY16" fmla="*/ 161842 h 364145"/>
              <a:gd name="connsiteX17" fmla="*/ 121382 w 445066"/>
              <a:gd name="connsiteY17" fmla="*/ 202303 h 364145"/>
              <a:gd name="connsiteX18" fmla="*/ 202303 w 445066"/>
              <a:gd name="connsiteY18" fmla="*/ 202303 h 364145"/>
              <a:gd name="connsiteX19" fmla="*/ 202303 w 445066"/>
              <a:gd name="connsiteY19" fmla="*/ 161842 h 364145"/>
              <a:gd name="connsiteX20" fmla="*/ 121382 w 445066"/>
              <a:gd name="connsiteY20" fmla="*/ 161842 h 364145"/>
              <a:gd name="connsiteX21" fmla="*/ 121382 w 445066"/>
              <a:gd name="connsiteY21" fmla="*/ 80921 h 364145"/>
              <a:gd name="connsiteX22" fmla="*/ 121382 w 445066"/>
              <a:gd name="connsiteY22" fmla="*/ 121382 h 364145"/>
              <a:gd name="connsiteX23" fmla="*/ 202303 w 445066"/>
              <a:gd name="connsiteY23" fmla="*/ 121382 h 364145"/>
              <a:gd name="connsiteX24" fmla="*/ 202303 w 445066"/>
              <a:gd name="connsiteY24" fmla="*/ 80921 h 364145"/>
              <a:gd name="connsiteX25" fmla="*/ 121382 w 445066"/>
              <a:gd name="connsiteY25" fmla="*/ 8092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5066" h="364145">
                <a:moveTo>
                  <a:pt x="404606" y="323685"/>
                </a:moveTo>
                <a:lnTo>
                  <a:pt x="445066" y="323685"/>
                </a:lnTo>
                <a:lnTo>
                  <a:pt x="445066" y="364145"/>
                </a:lnTo>
                <a:lnTo>
                  <a:pt x="0" y="364145"/>
                </a:lnTo>
                <a:lnTo>
                  <a:pt x="0" y="323685"/>
                </a:lnTo>
                <a:lnTo>
                  <a:pt x="40461" y="323685"/>
                </a:lnTo>
                <a:lnTo>
                  <a:pt x="40461" y="20230"/>
                </a:lnTo>
                <a:cubicBezTo>
                  <a:pt x="40461" y="9057"/>
                  <a:pt x="49518" y="0"/>
                  <a:pt x="60691" y="0"/>
                </a:cubicBezTo>
                <a:lnTo>
                  <a:pt x="262994" y="0"/>
                </a:lnTo>
                <a:cubicBezTo>
                  <a:pt x="274167" y="0"/>
                  <a:pt x="283224" y="9057"/>
                  <a:pt x="283224" y="20230"/>
                </a:cubicBezTo>
                <a:lnTo>
                  <a:pt x="283224" y="323685"/>
                </a:lnTo>
                <a:lnTo>
                  <a:pt x="323685" y="323685"/>
                </a:lnTo>
                <a:lnTo>
                  <a:pt x="323685" y="121382"/>
                </a:lnTo>
                <a:lnTo>
                  <a:pt x="384376" y="121382"/>
                </a:lnTo>
                <a:cubicBezTo>
                  <a:pt x="395548" y="121382"/>
                  <a:pt x="404606" y="130439"/>
                  <a:pt x="404606" y="141612"/>
                </a:cubicBezTo>
                <a:lnTo>
                  <a:pt x="404606" y="323685"/>
                </a:lnTo>
                <a:close/>
                <a:moveTo>
                  <a:pt x="121382" y="161842"/>
                </a:moveTo>
                <a:lnTo>
                  <a:pt x="121382" y="202303"/>
                </a:lnTo>
                <a:lnTo>
                  <a:pt x="202303" y="202303"/>
                </a:lnTo>
                <a:lnTo>
                  <a:pt x="202303" y="161842"/>
                </a:lnTo>
                <a:lnTo>
                  <a:pt x="121382" y="161842"/>
                </a:lnTo>
                <a:close/>
                <a:moveTo>
                  <a:pt x="121382" y="80921"/>
                </a:moveTo>
                <a:lnTo>
                  <a:pt x="121382" y="121382"/>
                </a:lnTo>
                <a:lnTo>
                  <a:pt x="202303" y="121382"/>
                </a:lnTo>
                <a:lnTo>
                  <a:pt x="202303" y="80921"/>
                </a:lnTo>
                <a:lnTo>
                  <a:pt x="121382" y="80921"/>
                </a:lnTo>
                <a:close/>
              </a:path>
            </a:pathLst>
          </a:custGeom>
          <a:gradFill>
            <a:gsLst>
              <a:gs pos="66000">
                <a:schemeClr val="accent1">
                  <a:alpha val="30000"/>
                </a:schemeClr>
              </a:gs>
              <a:gs pos="0">
                <a:schemeClr val="accent1">
                  <a:alpha val="9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0"/>
          </a:gra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图形 126">
            <a:extLst>
              <a:ext uri="{FF2B5EF4-FFF2-40B4-BE49-F238E27FC236}">
                <a16:creationId xmlns:a16="http://schemas.microsoft.com/office/drawing/2014/main" id="{CDAD2798-AAEB-440D-9B65-9E19D8AC3F6E}"/>
              </a:ext>
            </a:extLst>
          </p:cNvPr>
          <p:cNvSpPr/>
          <p:nvPr/>
        </p:nvSpPr>
        <p:spPr>
          <a:xfrm>
            <a:off x="10747695" y="5388391"/>
            <a:ext cx="445066" cy="364145"/>
          </a:xfrm>
          <a:custGeom>
            <a:avLst/>
            <a:gdLst>
              <a:gd name="connsiteX0" fmla="*/ 404606 w 445066"/>
              <a:gd name="connsiteY0" fmla="*/ 323685 h 364145"/>
              <a:gd name="connsiteX1" fmla="*/ 445066 w 445066"/>
              <a:gd name="connsiteY1" fmla="*/ 323685 h 364145"/>
              <a:gd name="connsiteX2" fmla="*/ 445066 w 445066"/>
              <a:gd name="connsiteY2" fmla="*/ 364145 h 364145"/>
              <a:gd name="connsiteX3" fmla="*/ 0 w 445066"/>
              <a:gd name="connsiteY3" fmla="*/ 364145 h 364145"/>
              <a:gd name="connsiteX4" fmla="*/ 0 w 445066"/>
              <a:gd name="connsiteY4" fmla="*/ 323685 h 364145"/>
              <a:gd name="connsiteX5" fmla="*/ 40461 w 445066"/>
              <a:gd name="connsiteY5" fmla="*/ 323685 h 364145"/>
              <a:gd name="connsiteX6" fmla="*/ 40461 w 445066"/>
              <a:gd name="connsiteY6" fmla="*/ 20230 h 364145"/>
              <a:gd name="connsiteX7" fmla="*/ 60691 w 445066"/>
              <a:gd name="connsiteY7" fmla="*/ 0 h 364145"/>
              <a:gd name="connsiteX8" fmla="*/ 262994 w 445066"/>
              <a:gd name="connsiteY8" fmla="*/ 0 h 364145"/>
              <a:gd name="connsiteX9" fmla="*/ 283224 w 445066"/>
              <a:gd name="connsiteY9" fmla="*/ 20230 h 364145"/>
              <a:gd name="connsiteX10" fmla="*/ 283224 w 445066"/>
              <a:gd name="connsiteY10" fmla="*/ 323685 h 364145"/>
              <a:gd name="connsiteX11" fmla="*/ 323685 w 445066"/>
              <a:gd name="connsiteY11" fmla="*/ 323685 h 364145"/>
              <a:gd name="connsiteX12" fmla="*/ 323685 w 445066"/>
              <a:gd name="connsiteY12" fmla="*/ 121382 h 364145"/>
              <a:gd name="connsiteX13" fmla="*/ 384376 w 445066"/>
              <a:gd name="connsiteY13" fmla="*/ 121382 h 364145"/>
              <a:gd name="connsiteX14" fmla="*/ 404606 w 445066"/>
              <a:gd name="connsiteY14" fmla="*/ 141612 h 364145"/>
              <a:gd name="connsiteX15" fmla="*/ 404606 w 445066"/>
              <a:gd name="connsiteY15" fmla="*/ 323685 h 364145"/>
              <a:gd name="connsiteX16" fmla="*/ 121382 w 445066"/>
              <a:gd name="connsiteY16" fmla="*/ 161842 h 364145"/>
              <a:gd name="connsiteX17" fmla="*/ 121382 w 445066"/>
              <a:gd name="connsiteY17" fmla="*/ 202303 h 364145"/>
              <a:gd name="connsiteX18" fmla="*/ 202303 w 445066"/>
              <a:gd name="connsiteY18" fmla="*/ 202303 h 364145"/>
              <a:gd name="connsiteX19" fmla="*/ 202303 w 445066"/>
              <a:gd name="connsiteY19" fmla="*/ 161842 h 364145"/>
              <a:gd name="connsiteX20" fmla="*/ 121382 w 445066"/>
              <a:gd name="connsiteY20" fmla="*/ 161842 h 364145"/>
              <a:gd name="connsiteX21" fmla="*/ 121382 w 445066"/>
              <a:gd name="connsiteY21" fmla="*/ 80921 h 364145"/>
              <a:gd name="connsiteX22" fmla="*/ 121382 w 445066"/>
              <a:gd name="connsiteY22" fmla="*/ 121382 h 364145"/>
              <a:gd name="connsiteX23" fmla="*/ 202303 w 445066"/>
              <a:gd name="connsiteY23" fmla="*/ 121382 h 364145"/>
              <a:gd name="connsiteX24" fmla="*/ 202303 w 445066"/>
              <a:gd name="connsiteY24" fmla="*/ 80921 h 364145"/>
              <a:gd name="connsiteX25" fmla="*/ 121382 w 445066"/>
              <a:gd name="connsiteY25" fmla="*/ 8092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5066" h="364145">
                <a:moveTo>
                  <a:pt x="404606" y="323685"/>
                </a:moveTo>
                <a:lnTo>
                  <a:pt x="445066" y="323685"/>
                </a:lnTo>
                <a:lnTo>
                  <a:pt x="445066" y="364145"/>
                </a:lnTo>
                <a:lnTo>
                  <a:pt x="0" y="364145"/>
                </a:lnTo>
                <a:lnTo>
                  <a:pt x="0" y="323685"/>
                </a:lnTo>
                <a:lnTo>
                  <a:pt x="40461" y="323685"/>
                </a:lnTo>
                <a:lnTo>
                  <a:pt x="40461" y="20230"/>
                </a:lnTo>
                <a:cubicBezTo>
                  <a:pt x="40461" y="9057"/>
                  <a:pt x="49518" y="0"/>
                  <a:pt x="60691" y="0"/>
                </a:cubicBezTo>
                <a:lnTo>
                  <a:pt x="262994" y="0"/>
                </a:lnTo>
                <a:cubicBezTo>
                  <a:pt x="274167" y="0"/>
                  <a:pt x="283224" y="9057"/>
                  <a:pt x="283224" y="20230"/>
                </a:cubicBezTo>
                <a:lnTo>
                  <a:pt x="283224" y="323685"/>
                </a:lnTo>
                <a:lnTo>
                  <a:pt x="323685" y="323685"/>
                </a:lnTo>
                <a:lnTo>
                  <a:pt x="323685" y="121382"/>
                </a:lnTo>
                <a:lnTo>
                  <a:pt x="384376" y="121382"/>
                </a:lnTo>
                <a:cubicBezTo>
                  <a:pt x="395548" y="121382"/>
                  <a:pt x="404606" y="130439"/>
                  <a:pt x="404606" y="141612"/>
                </a:cubicBezTo>
                <a:lnTo>
                  <a:pt x="404606" y="323685"/>
                </a:lnTo>
                <a:close/>
                <a:moveTo>
                  <a:pt x="121382" y="161842"/>
                </a:moveTo>
                <a:lnTo>
                  <a:pt x="121382" y="202303"/>
                </a:lnTo>
                <a:lnTo>
                  <a:pt x="202303" y="202303"/>
                </a:lnTo>
                <a:lnTo>
                  <a:pt x="202303" y="161842"/>
                </a:lnTo>
                <a:lnTo>
                  <a:pt x="121382" y="161842"/>
                </a:lnTo>
                <a:close/>
                <a:moveTo>
                  <a:pt x="121382" y="80921"/>
                </a:moveTo>
                <a:lnTo>
                  <a:pt x="121382" y="121382"/>
                </a:lnTo>
                <a:lnTo>
                  <a:pt x="202303" y="121382"/>
                </a:lnTo>
                <a:lnTo>
                  <a:pt x="202303" y="80921"/>
                </a:lnTo>
                <a:lnTo>
                  <a:pt x="121382" y="80921"/>
                </a:lnTo>
                <a:close/>
              </a:path>
            </a:pathLst>
          </a:custGeom>
          <a:gradFill>
            <a:gsLst>
              <a:gs pos="66000">
                <a:schemeClr val="accent1">
                  <a:alpha val="30000"/>
                </a:schemeClr>
              </a:gs>
              <a:gs pos="0">
                <a:schemeClr val="accent1">
                  <a:alpha val="9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0"/>
          </a:gra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998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210401-FB3E-4B58-9AC6-E7A58EBE6B73}"/>
              </a:ext>
            </a:extLst>
          </p:cNvPr>
          <p:cNvGrpSpPr/>
          <p:nvPr/>
        </p:nvGrpSpPr>
        <p:grpSpPr>
          <a:xfrm>
            <a:off x="8750022" y="1567218"/>
            <a:ext cx="2273750" cy="4160745"/>
            <a:chOff x="8750022" y="1567218"/>
            <a:chExt cx="2273750" cy="416074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A0EBF74-B577-4F7D-9ABE-391124A4D2F2}"/>
                </a:ext>
              </a:extLst>
            </p:cNvPr>
            <p:cNvSpPr/>
            <p:nvPr/>
          </p:nvSpPr>
          <p:spPr>
            <a:xfrm>
              <a:off x="8750022" y="1871338"/>
              <a:ext cx="805458" cy="1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49CE4DF7-7040-4C63-A6C1-89E07D5C43B0}"/>
                </a:ext>
              </a:extLst>
            </p:cNvPr>
            <p:cNvSpPr/>
            <p:nvPr/>
          </p:nvSpPr>
          <p:spPr>
            <a:xfrm>
              <a:off x="8750022" y="1962025"/>
              <a:ext cx="2273750" cy="3765938"/>
            </a:xfrm>
            <a:custGeom>
              <a:avLst/>
              <a:gdLst>
                <a:gd name="connsiteX0" fmla="*/ 0 w 2273750"/>
                <a:gd name="connsiteY0" fmla="*/ 0 h 3765938"/>
                <a:gd name="connsiteX1" fmla="*/ 2273750 w 2273750"/>
                <a:gd name="connsiteY1" fmla="*/ 0 h 3765938"/>
                <a:gd name="connsiteX2" fmla="*/ 2273750 w 2273750"/>
                <a:gd name="connsiteY2" fmla="*/ 345 h 3765938"/>
                <a:gd name="connsiteX3" fmla="*/ 1801938 w 2273750"/>
                <a:gd name="connsiteY3" fmla="*/ 345 h 3765938"/>
                <a:gd name="connsiteX4" fmla="*/ 2273750 w 2273750"/>
                <a:gd name="connsiteY4" fmla="*/ 472157 h 3765938"/>
                <a:gd name="connsiteX5" fmla="*/ 2273750 w 2273750"/>
                <a:gd name="connsiteY5" fmla="*/ 3765938 h 3765938"/>
                <a:gd name="connsiteX6" fmla="*/ 0 w 2273750"/>
                <a:gd name="connsiteY6" fmla="*/ 3765938 h 376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3750" h="3765938">
                  <a:moveTo>
                    <a:pt x="0" y="0"/>
                  </a:moveTo>
                  <a:lnTo>
                    <a:pt x="2273750" y="0"/>
                  </a:lnTo>
                  <a:lnTo>
                    <a:pt x="2273750" y="345"/>
                  </a:lnTo>
                  <a:lnTo>
                    <a:pt x="1801938" y="345"/>
                  </a:lnTo>
                  <a:lnTo>
                    <a:pt x="2273750" y="472157"/>
                  </a:lnTo>
                  <a:lnTo>
                    <a:pt x="2273750" y="3765938"/>
                  </a:lnTo>
                  <a:lnTo>
                    <a:pt x="0" y="37659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图形 122">
              <a:extLst>
                <a:ext uri="{FF2B5EF4-FFF2-40B4-BE49-F238E27FC236}">
                  <a16:creationId xmlns:a16="http://schemas.microsoft.com/office/drawing/2014/main" id="{1C7235FB-14D2-42D1-926B-2072AEBE61FD}"/>
                </a:ext>
              </a:extLst>
            </p:cNvPr>
            <p:cNvSpPr/>
            <p:nvPr/>
          </p:nvSpPr>
          <p:spPr>
            <a:xfrm>
              <a:off x="8930230" y="1567218"/>
              <a:ext cx="445041" cy="364145"/>
            </a:xfrm>
            <a:custGeom>
              <a:avLst/>
              <a:gdLst>
                <a:gd name="connsiteX0" fmla="*/ 362162 w 445041"/>
                <a:gd name="connsiteY0" fmla="*/ 141612 h 364145"/>
                <a:gd name="connsiteX1" fmla="*/ 444600 w 445041"/>
                <a:gd name="connsiteY1" fmla="*/ 164128 h 364145"/>
                <a:gd name="connsiteX2" fmla="*/ 404645 w 445041"/>
                <a:gd name="connsiteY2" fmla="*/ 235946 h 364145"/>
                <a:gd name="connsiteX3" fmla="*/ 404625 w 445041"/>
                <a:gd name="connsiteY3" fmla="*/ 364145 h 364145"/>
                <a:gd name="connsiteX4" fmla="*/ 283243 w 445041"/>
                <a:gd name="connsiteY4" fmla="*/ 364145 h 364145"/>
                <a:gd name="connsiteX5" fmla="*/ 283243 w 445041"/>
                <a:gd name="connsiteY5" fmla="*/ 323685 h 364145"/>
                <a:gd name="connsiteX6" fmla="*/ 222611 w 445041"/>
                <a:gd name="connsiteY6" fmla="*/ 262935 h 364145"/>
                <a:gd name="connsiteX7" fmla="*/ 161963 w 445041"/>
                <a:gd name="connsiteY7" fmla="*/ 320124 h 364145"/>
                <a:gd name="connsiteX8" fmla="*/ 161861 w 445041"/>
                <a:gd name="connsiteY8" fmla="*/ 323685 h 364145"/>
                <a:gd name="connsiteX9" fmla="*/ 161861 w 445041"/>
                <a:gd name="connsiteY9" fmla="*/ 364145 h 364145"/>
                <a:gd name="connsiteX10" fmla="*/ 40480 w 445041"/>
                <a:gd name="connsiteY10" fmla="*/ 364145 h 364145"/>
                <a:gd name="connsiteX11" fmla="*/ 40480 w 445041"/>
                <a:gd name="connsiteY11" fmla="*/ 235966 h 364145"/>
                <a:gd name="connsiteX12" fmla="*/ 444 w 445041"/>
                <a:gd name="connsiteY12" fmla="*/ 164088 h 364145"/>
                <a:gd name="connsiteX13" fmla="*/ 82923 w 445041"/>
                <a:gd name="connsiteY13" fmla="*/ 141612 h 364145"/>
                <a:gd name="connsiteX14" fmla="*/ 362162 w 445041"/>
                <a:gd name="connsiteY14" fmla="*/ 141612 h 364145"/>
                <a:gd name="connsiteX15" fmla="*/ 324432 w 445041"/>
                <a:gd name="connsiteY15" fmla="*/ 0 h 364145"/>
                <a:gd name="connsiteX16" fmla="*/ 404618 w 445041"/>
                <a:gd name="connsiteY16" fmla="*/ 59977 h 364145"/>
                <a:gd name="connsiteX17" fmla="*/ 414376 w 445041"/>
                <a:gd name="connsiteY17" fmla="*/ 57859 h 364145"/>
                <a:gd name="connsiteX18" fmla="*/ 347818 w 445041"/>
                <a:gd name="connsiteY18" fmla="*/ 121281 h 364145"/>
                <a:gd name="connsiteX19" fmla="*/ 343934 w 445041"/>
                <a:gd name="connsiteY19" fmla="*/ 121382 h 364145"/>
                <a:gd name="connsiteX20" fmla="*/ 101171 w 445041"/>
                <a:gd name="connsiteY20" fmla="*/ 121382 h 364145"/>
                <a:gd name="connsiteX21" fmla="*/ 30729 w 445041"/>
                <a:gd name="connsiteY21" fmla="*/ 57859 h 364145"/>
                <a:gd name="connsiteX22" fmla="*/ 118554 w 445041"/>
                <a:gd name="connsiteY22" fmla="*/ 9758 h 364145"/>
                <a:gd name="connsiteX23" fmla="*/ 120673 w 445041"/>
                <a:gd name="connsiteY23" fmla="*/ 0 h 364145"/>
                <a:gd name="connsiteX24" fmla="*/ 324432 w 445041"/>
                <a:gd name="connsiteY24" fmla="*/ 0 h 36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5041" h="364145">
                  <a:moveTo>
                    <a:pt x="362162" y="141612"/>
                  </a:moveTo>
                  <a:cubicBezTo>
                    <a:pt x="378797" y="170481"/>
                    <a:pt x="415600" y="180533"/>
                    <a:pt x="444600" y="164128"/>
                  </a:cubicBezTo>
                  <a:cubicBezTo>
                    <a:pt x="447959" y="194138"/>
                    <a:pt x="431915" y="222976"/>
                    <a:pt x="404645" y="235946"/>
                  </a:cubicBezTo>
                  <a:lnTo>
                    <a:pt x="404625" y="364145"/>
                  </a:lnTo>
                  <a:lnTo>
                    <a:pt x="283243" y="364145"/>
                  </a:lnTo>
                  <a:lnTo>
                    <a:pt x="283243" y="323685"/>
                  </a:lnTo>
                  <a:cubicBezTo>
                    <a:pt x="283275" y="290166"/>
                    <a:pt x="256129" y="262968"/>
                    <a:pt x="222611" y="262935"/>
                  </a:cubicBezTo>
                  <a:cubicBezTo>
                    <a:pt x="190430" y="262904"/>
                    <a:pt x="163819" y="287997"/>
                    <a:pt x="161963" y="320124"/>
                  </a:cubicBezTo>
                  <a:lnTo>
                    <a:pt x="161861" y="323685"/>
                  </a:lnTo>
                  <a:lnTo>
                    <a:pt x="161861" y="364145"/>
                  </a:lnTo>
                  <a:lnTo>
                    <a:pt x="40480" y="364145"/>
                  </a:lnTo>
                  <a:lnTo>
                    <a:pt x="40480" y="235966"/>
                  </a:lnTo>
                  <a:cubicBezTo>
                    <a:pt x="13155" y="223014"/>
                    <a:pt x="-2928" y="194138"/>
                    <a:pt x="444" y="164088"/>
                  </a:cubicBezTo>
                  <a:cubicBezTo>
                    <a:pt x="29443" y="180526"/>
                    <a:pt x="66273" y="170490"/>
                    <a:pt x="82923" y="141612"/>
                  </a:cubicBezTo>
                  <a:lnTo>
                    <a:pt x="362162" y="141612"/>
                  </a:lnTo>
                  <a:close/>
                  <a:moveTo>
                    <a:pt x="324432" y="0"/>
                  </a:moveTo>
                  <a:cubicBezTo>
                    <a:pt x="330013" y="38705"/>
                    <a:pt x="365913" y="65557"/>
                    <a:pt x="404618" y="59977"/>
                  </a:cubicBezTo>
                  <a:cubicBezTo>
                    <a:pt x="407916" y="59501"/>
                    <a:pt x="411177" y="58794"/>
                    <a:pt x="414376" y="57859"/>
                  </a:cubicBezTo>
                  <a:cubicBezTo>
                    <a:pt x="410798" y="92487"/>
                    <a:pt x="382578" y="119376"/>
                    <a:pt x="347818" y="121281"/>
                  </a:cubicBezTo>
                  <a:lnTo>
                    <a:pt x="343934" y="121382"/>
                  </a:lnTo>
                  <a:lnTo>
                    <a:pt x="101171" y="121382"/>
                  </a:lnTo>
                  <a:cubicBezTo>
                    <a:pt x="64881" y="121388"/>
                    <a:pt x="34461" y="93956"/>
                    <a:pt x="30729" y="57859"/>
                  </a:cubicBezTo>
                  <a:cubicBezTo>
                    <a:pt x="68264" y="68828"/>
                    <a:pt x="107584" y="47293"/>
                    <a:pt x="118554" y="9758"/>
                  </a:cubicBezTo>
                  <a:cubicBezTo>
                    <a:pt x="119489" y="6559"/>
                    <a:pt x="120197" y="3299"/>
                    <a:pt x="120673" y="0"/>
                  </a:cubicBezTo>
                  <a:lnTo>
                    <a:pt x="324432" y="0"/>
                  </a:lnTo>
                  <a:close/>
                </a:path>
              </a:pathLst>
            </a:custGeom>
            <a:solidFill>
              <a:schemeClr val="accent3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044A86-A572-4938-AB63-BBA2BE887362}"/>
              </a:ext>
            </a:extLst>
          </p:cNvPr>
          <p:cNvGrpSpPr/>
          <p:nvPr/>
        </p:nvGrpSpPr>
        <p:grpSpPr>
          <a:xfrm>
            <a:off x="6221210" y="1567218"/>
            <a:ext cx="2273750" cy="4160745"/>
            <a:chOff x="6221210" y="1567218"/>
            <a:chExt cx="2273750" cy="416074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2C4511E-320A-4B2B-A939-645BE38DB751}"/>
                </a:ext>
              </a:extLst>
            </p:cNvPr>
            <p:cNvSpPr/>
            <p:nvPr/>
          </p:nvSpPr>
          <p:spPr>
            <a:xfrm>
              <a:off x="6221210" y="1871338"/>
              <a:ext cx="805458" cy="1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FA40307A-0797-4C85-9FC7-9D4327AAD163}"/>
                </a:ext>
              </a:extLst>
            </p:cNvPr>
            <p:cNvSpPr/>
            <p:nvPr/>
          </p:nvSpPr>
          <p:spPr>
            <a:xfrm>
              <a:off x="6221210" y="1962025"/>
              <a:ext cx="2273750" cy="3765938"/>
            </a:xfrm>
            <a:custGeom>
              <a:avLst/>
              <a:gdLst>
                <a:gd name="connsiteX0" fmla="*/ 0 w 2273750"/>
                <a:gd name="connsiteY0" fmla="*/ 0 h 3765938"/>
                <a:gd name="connsiteX1" fmla="*/ 2273750 w 2273750"/>
                <a:gd name="connsiteY1" fmla="*/ 0 h 3765938"/>
                <a:gd name="connsiteX2" fmla="*/ 2273750 w 2273750"/>
                <a:gd name="connsiteY2" fmla="*/ 345 h 3765938"/>
                <a:gd name="connsiteX3" fmla="*/ 1798689 w 2273750"/>
                <a:gd name="connsiteY3" fmla="*/ 345 h 3765938"/>
                <a:gd name="connsiteX4" fmla="*/ 2273750 w 2273750"/>
                <a:gd name="connsiteY4" fmla="*/ 475406 h 3765938"/>
                <a:gd name="connsiteX5" fmla="*/ 2273750 w 2273750"/>
                <a:gd name="connsiteY5" fmla="*/ 3765938 h 3765938"/>
                <a:gd name="connsiteX6" fmla="*/ 0 w 2273750"/>
                <a:gd name="connsiteY6" fmla="*/ 3765938 h 376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3750" h="3765938">
                  <a:moveTo>
                    <a:pt x="0" y="0"/>
                  </a:moveTo>
                  <a:lnTo>
                    <a:pt x="2273750" y="0"/>
                  </a:lnTo>
                  <a:lnTo>
                    <a:pt x="2273750" y="345"/>
                  </a:lnTo>
                  <a:lnTo>
                    <a:pt x="1798689" y="345"/>
                  </a:lnTo>
                  <a:lnTo>
                    <a:pt x="2273750" y="475406"/>
                  </a:lnTo>
                  <a:lnTo>
                    <a:pt x="2273750" y="3765938"/>
                  </a:lnTo>
                  <a:lnTo>
                    <a:pt x="0" y="37659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图形 122">
              <a:extLst>
                <a:ext uri="{FF2B5EF4-FFF2-40B4-BE49-F238E27FC236}">
                  <a16:creationId xmlns:a16="http://schemas.microsoft.com/office/drawing/2014/main" id="{B3885BA8-F53B-4514-916F-641C43C99ABB}"/>
                </a:ext>
              </a:extLst>
            </p:cNvPr>
            <p:cNvSpPr/>
            <p:nvPr/>
          </p:nvSpPr>
          <p:spPr>
            <a:xfrm>
              <a:off x="6399369" y="1567218"/>
              <a:ext cx="445041" cy="364145"/>
            </a:xfrm>
            <a:custGeom>
              <a:avLst/>
              <a:gdLst>
                <a:gd name="connsiteX0" fmla="*/ 362162 w 445041"/>
                <a:gd name="connsiteY0" fmla="*/ 141612 h 364145"/>
                <a:gd name="connsiteX1" fmla="*/ 444600 w 445041"/>
                <a:gd name="connsiteY1" fmla="*/ 164128 h 364145"/>
                <a:gd name="connsiteX2" fmla="*/ 404645 w 445041"/>
                <a:gd name="connsiteY2" fmla="*/ 235946 h 364145"/>
                <a:gd name="connsiteX3" fmla="*/ 404625 w 445041"/>
                <a:gd name="connsiteY3" fmla="*/ 364145 h 364145"/>
                <a:gd name="connsiteX4" fmla="*/ 283243 w 445041"/>
                <a:gd name="connsiteY4" fmla="*/ 364145 h 364145"/>
                <a:gd name="connsiteX5" fmla="*/ 283243 w 445041"/>
                <a:gd name="connsiteY5" fmla="*/ 323685 h 364145"/>
                <a:gd name="connsiteX6" fmla="*/ 222611 w 445041"/>
                <a:gd name="connsiteY6" fmla="*/ 262935 h 364145"/>
                <a:gd name="connsiteX7" fmla="*/ 161963 w 445041"/>
                <a:gd name="connsiteY7" fmla="*/ 320124 h 364145"/>
                <a:gd name="connsiteX8" fmla="*/ 161861 w 445041"/>
                <a:gd name="connsiteY8" fmla="*/ 323685 h 364145"/>
                <a:gd name="connsiteX9" fmla="*/ 161861 w 445041"/>
                <a:gd name="connsiteY9" fmla="*/ 364145 h 364145"/>
                <a:gd name="connsiteX10" fmla="*/ 40480 w 445041"/>
                <a:gd name="connsiteY10" fmla="*/ 364145 h 364145"/>
                <a:gd name="connsiteX11" fmla="*/ 40480 w 445041"/>
                <a:gd name="connsiteY11" fmla="*/ 235966 h 364145"/>
                <a:gd name="connsiteX12" fmla="*/ 444 w 445041"/>
                <a:gd name="connsiteY12" fmla="*/ 164088 h 364145"/>
                <a:gd name="connsiteX13" fmla="*/ 82923 w 445041"/>
                <a:gd name="connsiteY13" fmla="*/ 141612 h 364145"/>
                <a:gd name="connsiteX14" fmla="*/ 362162 w 445041"/>
                <a:gd name="connsiteY14" fmla="*/ 141612 h 364145"/>
                <a:gd name="connsiteX15" fmla="*/ 324432 w 445041"/>
                <a:gd name="connsiteY15" fmla="*/ 0 h 364145"/>
                <a:gd name="connsiteX16" fmla="*/ 404618 w 445041"/>
                <a:gd name="connsiteY16" fmla="*/ 59977 h 364145"/>
                <a:gd name="connsiteX17" fmla="*/ 414376 w 445041"/>
                <a:gd name="connsiteY17" fmla="*/ 57859 h 364145"/>
                <a:gd name="connsiteX18" fmla="*/ 347818 w 445041"/>
                <a:gd name="connsiteY18" fmla="*/ 121281 h 364145"/>
                <a:gd name="connsiteX19" fmla="*/ 343934 w 445041"/>
                <a:gd name="connsiteY19" fmla="*/ 121382 h 364145"/>
                <a:gd name="connsiteX20" fmla="*/ 101171 w 445041"/>
                <a:gd name="connsiteY20" fmla="*/ 121382 h 364145"/>
                <a:gd name="connsiteX21" fmla="*/ 30729 w 445041"/>
                <a:gd name="connsiteY21" fmla="*/ 57859 h 364145"/>
                <a:gd name="connsiteX22" fmla="*/ 118554 w 445041"/>
                <a:gd name="connsiteY22" fmla="*/ 9758 h 364145"/>
                <a:gd name="connsiteX23" fmla="*/ 120673 w 445041"/>
                <a:gd name="connsiteY23" fmla="*/ 0 h 364145"/>
                <a:gd name="connsiteX24" fmla="*/ 324432 w 445041"/>
                <a:gd name="connsiteY24" fmla="*/ 0 h 36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5041" h="364145">
                  <a:moveTo>
                    <a:pt x="362162" y="141612"/>
                  </a:moveTo>
                  <a:cubicBezTo>
                    <a:pt x="378797" y="170481"/>
                    <a:pt x="415600" y="180533"/>
                    <a:pt x="444600" y="164128"/>
                  </a:cubicBezTo>
                  <a:cubicBezTo>
                    <a:pt x="447959" y="194138"/>
                    <a:pt x="431915" y="222976"/>
                    <a:pt x="404645" y="235946"/>
                  </a:cubicBezTo>
                  <a:lnTo>
                    <a:pt x="404625" y="364145"/>
                  </a:lnTo>
                  <a:lnTo>
                    <a:pt x="283243" y="364145"/>
                  </a:lnTo>
                  <a:lnTo>
                    <a:pt x="283243" y="323685"/>
                  </a:lnTo>
                  <a:cubicBezTo>
                    <a:pt x="283275" y="290166"/>
                    <a:pt x="256129" y="262968"/>
                    <a:pt x="222611" y="262935"/>
                  </a:cubicBezTo>
                  <a:cubicBezTo>
                    <a:pt x="190430" y="262904"/>
                    <a:pt x="163819" y="287997"/>
                    <a:pt x="161963" y="320124"/>
                  </a:cubicBezTo>
                  <a:lnTo>
                    <a:pt x="161861" y="323685"/>
                  </a:lnTo>
                  <a:lnTo>
                    <a:pt x="161861" y="364145"/>
                  </a:lnTo>
                  <a:lnTo>
                    <a:pt x="40480" y="364145"/>
                  </a:lnTo>
                  <a:lnTo>
                    <a:pt x="40480" y="235966"/>
                  </a:lnTo>
                  <a:cubicBezTo>
                    <a:pt x="13155" y="223014"/>
                    <a:pt x="-2928" y="194138"/>
                    <a:pt x="444" y="164088"/>
                  </a:cubicBezTo>
                  <a:cubicBezTo>
                    <a:pt x="29443" y="180526"/>
                    <a:pt x="66273" y="170490"/>
                    <a:pt x="82923" y="141612"/>
                  </a:cubicBezTo>
                  <a:lnTo>
                    <a:pt x="362162" y="141612"/>
                  </a:lnTo>
                  <a:close/>
                  <a:moveTo>
                    <a:pt x="324432" y="0"/>
                  </a:moveTo>
                  <a:cubicBezTo>
                    <a:pt x="330013" y="38705"/>
                    <a:pt x="365913" y="65557"/>
                    <a:pt x="404618" y="59977"/>
                  </a:cubicBezTo>
                  <a:cubicBezTo>
                    <a:pt x="407916" y="59501"/>
                    <a:pt x="411177" y="58794"/>
                    <a:pt x="414376" y="57859"/>
                  </a:cubicBezTo>
                  <a:cubicBezTo>
                    <a:pt x="410798" y="92487"/>
                    <a:pt x="382578" y="119376"/>
                    <a:pt x="347818" y="121281"/>
                  </a:cubicBezTo>
                  <a:lnTo>
                    <a:pt x="343934" y="121382"/>
                  </a:lnTo>
                  <a:lnTo>
                    <a:pt x="101171" y="121382"/>
                  </a:lnTo>
                  <a:cubicBezTo>
                    <a:pt x="64881" y="121388"/>
                    <a:pt x="34461" y="93956"/>
                    <a:pt x="30729" y="57859"/>
                  </a:cubicBezTo>
                  <a:cubicBezTo>
                    <a:pt x="68264" y="68828"/>
                    <a:pt x="107584" y="47293"/>
                    <a:pt x="118554" y="9758"/>
                  </a:cubicBezTo>
                  <a:cubicBezTo>
                    <a:pt x="119489" y="6559"/>
                    <a:pt x="120197" y="3299"/>
                    <a:pt x="120673" y="0"/>
                  </a:cubicBezTo>
                  <a:lnTo>
                    <a:pt x="324432" y="0"/>
                  </a:lnTo>
                  <a:close/>
                </a:path>
              </a:pathLst>
            </a:custGeom>
            <a:solidFill>
              <a:schemeClr val="accent2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1900431-9EE1-4446-9CA6-6DBB98E4D3F9}"/>
              </a:ext>
            </a:extLst>
          </p:cNvPr>
          <p:cNvGrpSpPr/>
          <p:nvPr/>
        </p:nvGrpSpPr>
        <p:grpSpPr>
          <a:xfrm>
            <a:off x="3692398" y="1567218"/>
            <a:ext cx="2273750" cy="4160745"/>
            <a:chOff x="3692398" y="1567218"/>
            <a:chExt cx="2273750" cy="416074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506C079-F9CF-4238-83DF-968D3FBE42A8}"/>
                </a:ext>
              </a:extLst>
            </p:cNvPr>
            <p:cNvSpPr/>
            <p:nvPr/>
          </p:nvSpPr>
          <p:spPr>
            <a:xfrm>
              <a:off x="3692398" y="1871338"/>
              <a:ext cx="805458" cy="1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C535F5AD-FD31-41DB-B5B4-2DA67A80B2BA}"/>
                </a:ext>
              </a:extLst>
            </p:cNvPr>
            <p:cNvSpPr/>
            <p:nvPr/>
          </p:nvSpPr>
          <p:spPr>
            <a:xfrm>
              <a:off x="3692398" y="1962025"/>
              <a:ext cx="2273750" cy="3765938"/>
            </a:xfrm>
            <a:custGeom>
              <a:avLst/>
              <a:gdLst>
                <a:gd name="connsiteX0" fmla="*/ 0 w 2273750"/>
                <a:gd name="connsiteY0" fmla="*/ 0 h 3765938"/>
                <a:gd name="connsiteX1" fmla="*/ 2273750 w 2273750"/>
                <a:gd name="connsiteY1" fmla="*/ 0 h 3765938"/>
                <a:gd name="connsiteX2" fmla="*/ 2273750 w 2273750"/>
                <a:gd name="connsiteY2" fmla="*/ 345 h 3765938"/>
                <a:gd name="connsiteX3" fmla="*/ 1798689 w 2273750"/>
                <a:gd name="connsiteY3" fmla="*/ 345 h 3765938"/>
                <a:gd name="connsiteX4" fmla="*/ 2273750 w 2273750"/>
                <a:gd name="connsiteY4" fmla="*/ 475406 h 3765938"/>
                <a:gd name="connsiteX5" fmla="*/ 2273750 w 2273750"/>
                <a:gd name="connsiteY5" fmla="*/ 3765938 h 3765938"/>
                <a:gd name="connsiteX6" fmla="*/ 0 w 2273750"/>
                <a:gd name="connsiteY6" fmla="*/ 3765938 h 376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3750" h="3765938">
                  <a:moveTo>
                    <a:pt x="0" y="0"/>
                  </a:moveTo>
                  <a:lnTo>
                    <a:pt x="2273750" y="0"/>
                  </a:lnTo>
                  <a:lnTo>
                    <a:pt x="2273750" y="345"/>
                  </a:lnTo>
                  <a:lnTo>
                    <a:pt x="1798689" y="345"/>
                  </a:lnTo>
                  <a:lnTo>
                    <a:pt x="2273750" y="475406"/>
                  </a:lnTo>
                  <a:lnTo>
                    <a:pt x="2273750" y="3765938"/>
                  </a:lnTo>
                  <a:lnTo>
                    <a:pt x="0" y="37659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图形 122">
              <a:extLst>
                <a:ext uri="{FF2B5EF4-FFF2-40B4-BE49-F238E27FC236}">
                  <a16:creationId xmlns:a16="http://schemas.microsoft.com/office/drawing/2014/main" id="{92AEDDDF-5866-4606-95FB-FA6054351A48}"/>
                </a:ext>
              </a:extLst>
            </p:cNvPr>
            <p:cNvSpPr/>
            <p:nvPr/>
          </p:nvSpPr>
          <p:spPr>
            <a:xfrm>
              <a:off x="3872606" y="1567218"/>
              <a:ext cx="445041" cy="364145"/>
            </a:xfrm>
            <a:custGeom>
              <a:avLst/>
              <a:gdLst>
                <a:gd name="connsiteX0" fmla="*/ 362162 w 445041"/>
                <a:gd name="connsiteY0" fmla="*/ 141612 h 364145"/>
                <a:gd name="connsiteX1" fmla="*/ 444600 w 445041"/>
                <a:gd name="connsiteY1" fmla="*/ 164128 h 364145"/>
                <a:gd name="connsiteX2" fmla="*/ 404645 w 445041"/>
                <a:gd name="connsiteY2" fmla="*/ 235946 h 364145"/>
                <a:gd name="connsiteX3" fmla="*/ 404625 w 445041"/>
                <a:gd name="connsiteY3" fmla="*/ 364145 h 364145"/>
                <a:gd name="connsiteX4" fmla="*/ 283243 w 445041"/>
                <a:gd name="connsiteY4" fmla="*/ 364145 h 364145"/>
                <a:gd name="connsiteX5" fmla="*/ 283243 w 445041"/>
                <a:gd name="connsiteY5" fmla="*/ 323685 h 364145"/>
                <a:gd name="connsiteX6" fmla="*/ 222611 w 445041"/>
                <a:gd name="connsiteY6" fmla="*/ 262935 h 364145"/>
                <a:gd name="connsiteX7" fmla="*/ 161963 w 445041"/>
                <a:gd name="connsiteY7" fmla="*/ 320124 h 364145"/>
                <a:gd name="connsiteX8" fmla="*/ 161861 w 445041"/>
                <a:gd name="connsiteY8" fmla="*/ 323685 h 364145"/>
                <a:gd name="connsiteX9" fmla="*/ 161861 w 445041"/>
                <a:gd name="connsiteY9" fmla="*/ 364145 h 364145"/>
                <a:gd name="connsiteX10" fmla="*/ 40480 w 445041"/>
                <a:gd name="connsiteY10" fmla="*/ 364145 h 364145"/>
                <a:gd name="connsiteX11" fmla="*/ 40480 w 445041"/>
                <a:gd name="connsiteY11" fmla="*/ 235966 h 364145"/>
                <a:gd name="connsiteX12" fmla="*/ 444 w 445041"/>
                <a:gd name="connsiteY12" fmla="*/ 164088 h 364145"/>
                <a:gd name="connsiteX13" fmla="*/ 82923 w 445041"/>
                <a:gd name="connsiteY13" fmla="*/ 141612 h 364145"/>
                <a:gd name="connsiteX14" fmla="*/ 362162 w 445041"/>
                <a:gd name="connsiteY14" fmla="*/ 141612 h 364145"/>
                <a:gd name="connsiteX15" fmla="*/ 324432 w 445041"/>
                <a:gd name="connsiteY15" fmla="*/ 0 h 364145"/>
                <a:gd name="connsiteX16" fmla="*/ 404618 w 445041"/>
                <a:gd name="connsiteY16" fmla="*/ 59977 h 364145"/>
                <a:gd name="connsiteX17" fmla="*/ 414376 w 445041"/>
                <a:gd name="connsiteY17" fmla="*/ 57859 h 364145"/>
                <a:gd name="connsiteX18" fmla="*/ 347818 w 445041"/>
                <a:gd name="connsiteY18" fmla="*/ 121281 h 364145"/>
                <a:gd name="connsiteX19" fmla="*/ 343934 w 445041"/>
                <a:gd name="connsiteY19" fmla="*/ 121382 h 364145"/>
                <a:gd name="connsiteX20" fmla="*/ 101171 w 445041"/>
                <a:gd name="connsiteY20" fmla="*/ 121382 h 364145"/>
                <a:gd name="connsiteX21" fmla="*/ 30729 w 445041"/>
                <a:gd name="connsiteY21" fmla="*/ 57859 h 364145"/>
                <a:gd name="connsiteX22" fmla="*/ 118554 w 445041"/>
                <a:gd name="connsiteY22" fmla="*/ 9758 h 364145"/>
                <a:gd name="connsiteX23" fmla="*/ 120673 w 445041"/>
                <a:gd name="connsiteY23" fmla="*/ 0 h 364145"/>
                <a:gd name="connsiteX24" fmla="*/ 324432 w 445041"/>
                <a:gd name="connsiteY24" fmla="*/ 0 h 36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5041" h="364145">
                  <a:moveTo>
                    <a:pt x="362162" y="141612"/>
                  </a:moveTo>
                  <a:cubicBezTo>
                    <a:pt x="378797" y="170481"/>
                    <a:pt x="415600" y="180533"/>
                    <a:pt x="444600" y="164128"/>
                  </a:cubicBezTo>
                  <a:cubicBezTo>
                    <a:pt x="447959" y="194138"/>
                    <a:pt x="431915" y="222976"/>
                    <a:pt x="404645" y="235946"/>
                  </a:cubicBezTo>
                  <a:lnTo>
                    <a:pt x="404625" y="364145"/>
                  </a:lnTo>
                  <a:lnTo>
                    <a:pt x="283243" y="364145"/>
                  </a:lnTo>
                  <a:lnTo>
                    <a:pt x="283243" y="323685"/>
                  </a:lnTo>
                  <a:cubicBezTo>
                    <a:pt x="283275" y="290166"/>
                    <a:pt x="256129" y="262968"/>
                    <a:pt x="222611" y="262935"/>
                  </a:cubicBezTo>
                  <a:cubicBezTo>
                    <a:pt x="190430" y="262904"/>
                    <a:pt x="163819" y="287997"/>
                    <a:pt x="161963" y="320124"/>
                  </a:cubicBezTo>
                  <a:lnTo>
                    <a:pt x="161861" y="323685"/>
                  </a:lnTo>
                  <a:lnTo>
                    <a:pt x="161861" y="364145"/>
                  </a:lnTo>
                  <a:lnTo>
                    <a:pt x="40480" y="364145"/>
                  </a:lnTo>
                  <a:lnTo>
                    <a:pt x="40480" y="235966"/>
                  </a:lnTo>
                  <a:cubicBezTo>
                    <a:pt x="13155" y="223014"/>
                    <a:pt x="-2928" y="194138"/>
                    <a:pt x="444" y="164088"/>
                  </a:cubicBezTo>
                  <a:cubicBezTo>
                    <a:pt x="29443" y="180526"/>
                    <a:pt x="66273" y="170490"/>
                    <a:pt x="82923" y="141612"/>
                  </a:cubicBezTo>
                  <a:lnTo>
                    <a:pt x="362162" y="141612"/>
                  </a:lnTo>
                  <a:close/>
                  <a:moveTo>
                    <a:pt x="324432" y="0"/>
                  </a:moveTo>
                  <a:cubicBezTo>
                    <a:pt x="330013" y="38705"/>
                    <a:pt x="365913" y="65557"/>
                    <a:pt x="404618" y="59977"/>
                  </a:cubicBezTo>
                  <a:cubicBezTo>
                    <a:pt x="407916" y="59501"/>
                    <a:pt x="411177" y="58794"/>
                    <a:pt x="414376" y="57859"/>
                  </a:cubicBezTo>
                  <a:cubicBezTo>
                    <a:pt x="410798" y="92487"/>
                    <a:pt x="382578" y="119376"/>
                    <a:pt x="347818" y="121281"/>
                  </a:cubicBezTo>
                  <a:lnTo>
                    <a:pt x="343934" y="121382"/>
                  </a:lnTo>
                  <a:lnTo>
                    <a:pt x="101171" y="121382"/>
                  </a:lnTo>
                  <a:cubicBezTo>
                    <a:pt x="64881" y="121388"/>
                    <a:pt x="34461" y="93956"/>
                    <a:pt x="30729" y="57859"/>
                  </a:cubicBezTo>
                  <a:cubicBezTo>
                    <a:pt x="68264" y="68828"/>
                    <a:pt x="107584" y="47293"/>
                    <a:pt x="118554" y="9758"/>
                  </a:cubicBezTo>
                  <a:cubicBezTo>
                    <a:pt x="119489" y="6559"/>
                    <a:pt x="120197" y="3299"/>
                    <a:pt x="120673" y="0"/>
                  </a:cubicBezTo>
                  <a:lnTo>
                    <a:pt x="324432" y="0"/>
                  </a:lnTo>
                  <a:close/>
                </a:path>
              </a:pathLst>
            </a:custGeom>
            <a:solidFill>
              <a:schemeClr val="accent3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E44531-D31F-443A-8069-3229286FCAE1}"/>
              </a:ext>
            </a:extLst>
          </p:cNvPr>
          <p:cNvGrpSpPr/>
          <p:nvPr/>
        </p:nvGrpSpPr>
        <p:grpSpPr>
          <a:xfrm>
            <a:off x="1163586" y="1567218"/>
            <a:ext cx="2273750" cy="4160745"/>
            <a:chOff x="1163586" y="1567218"/>
            <a:chExt cx="2273750" cy="416074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DF1F75F-83CA-4199-9619-161C77C6FBB3}"/>
                </a:ext>
              </a:extLst>
            </p:cNvPr>
            <p:cNvSpPr/>
            <p:nvPr/>
          </p:nvSpPr>
          <p:spPr>
            <a:xfrm>
              <a:off x="1163586" y="1871338"/>
              <a:ext cx="805458" cy="1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FD8AC0E-F7FA-47CE-A1BC-690CA3128809}"/>
                </a:ext>
              </a:extLst>
            </p:cNvPr>
            <p:cNvSpPr/>
            <p:nvPr/>
          </p:nvSpPr>
          <p:spPr>
            <a:xfrm>
              <a:off x="1163586" y="1962025"/>
              <a:ext cx="2273750" cy="3765938"/>
            </a:xfrm>
            <a:custGeom>
              <a:avLst/>
              <a:gdLst>
                <a:gd name="connsiteX0" fmla="*/ 0 w 2273750"/>
                <a:gd name="connsiteY0" fmla="*/ 0 h 3765938"/>
                <a:gd name="connsiteX1" fmla="*/ 2273750 w 2273750"/>
                <a:gd name="connsiteY1" fmla="*/ 0 h 3765938"/>
                <a:gd name="connsiteX2" fmla="*/ 2273750 w 2273750"/>
                <a:gd name="connsiteY2" fmla="*/ 345 h 3765938"/>
                <a:gd name="connsiteX3" fmla="*/ 1798689 w 2273750"/>
                <a:gd name="connsiteY3" fmla="*/ 345 h 3765938"/>
                <a:gd name="connsiteX4" fmla="*/ 2273750 w 2273750"/>
                <a:gd name="connsiteY4" fmla="*/ 475406 h 3765938"/>
                <a:gd name="connsiteX5" fmla="*/ 2273750 w 2273750"/>
                <a:gd name="connsiteY5" fmla="*/ 3765938 h 3765938"/>
                <a:gd name="connsiteX6" fmla="*/ 0 w 2273750"/>
                <a:gd name="connsiteY6" fmla="*/ 3765938 h 376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3750" h="3765938">
                  <a:moveTo>
                    <a:pt x="0" y="0"/>
                  </a:moveTo>
                  <a:lnTo>
                    <a:pt x="2273750" y="0"/>
                  </a:lnTo>
                  <a:lnTo>
                    <a:pt x="2273750" y="345"/>
                  </a:lnTo>
                  <a:lnTo>
                    <a:pt x="1798689" y="345"/>
                  </a:lnTo>
                  <a:lnTo>
                    <a:pt x="2273750" y="475406"/>
                  </a:lnTo>
                  <a:lnTo>
                    <a:pt x="2273750" y="3765938"/>
                  </a:lnTo>
                  <a:lnTo>
                    <a:pt x="0" y="37659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图形 122">
              <a:extLst>
                <a:ext uri="{FF2B5EF4-FFF2-40B4-BE49-F238E27FC236}">
                  <a16:creationId xmlns:a16="http://schemas.microsoft.com/office/drawing/2014/main" id="{145BA721-4ABB-4548-91CF-1602334670D0}"/>
                </a:ext>
              </a:extLst>
            </p:cNvPr>
            <p:cNvSpPr/>
            <p:nvPr/>
          </p:nvSpPr>
          <p:spPr>
            <a:xfrm>
              <a:off x="1343794" y="1567218"/>
              <a:ext cx="445041" cy="364145"/>
            </a:xfrm>
            <a:custGeom>
              <a:avLst/>
              <a:gdLst>
                <a:gd name="connsiteX0" fmla="*/ 362162 w 445041"/>
                <a:gd name="connsiteY0" fmla="*/ 141612 h 364145"/>
                <a:gd name="connsiteX1" fmla="*/ 444600 w 445041"/>
                <a:gd name="connsiteY1" fmla="*/ 164128 h 364145"/>
                <a:gd name="connsiteX2" fmla="*/ 404645 w 445041"/>
                <a:gd name="connsiteY2" fmla="*/ 235946 h 364145"/>
                <a:gd name="connsiteX3" fmla="*/ 404625 w 445041"/>
                <a:gd name="connsiteY3" fmla="*/ 364145 h 364145"/>
                <a:gd name="connsiteX4" fmla="*/ 283243 w 445041"/>
                <a:gd name="connsiteY4" fmla="*/ 364145 h 364145"/>
                <a:gd name="connsiteX5" fmla="*/ 283243 w 445041"/>
                <a:gd name="connsiteY5" fmla="*/ 323685 h 364145"/>
                <a:gd name="connsiteX6" fmla="*/ 222611 w 445041"/>
                <a:gd name="connsiteY6" fmla="*/ 262935 h 364145"/>
                <a:gd name="connsiteX7" fmla="*/ 161963 w 445041"/>
                <a:gd name="connsiteY7" fmla="*/ 320124 h 364145"/>
                <a:gd name="connsiteX8" fmla="*/ 161861 w 445041"/>
                <a:gd name="connsiteY8" fmla="*/ 323685 h 364145"/>
                <a:gd name="connsiteX9" fmla="*/ 161861 w 445041"/>
                <a:gd name="connsiteY9" fmla="*/ 364145 h 364145"/>
                <a:gd name="connsiteX10" fmla="*/ 40480 w 445041"/>
                <a:gd name="connsiteY10" fmla="*/ 364145 h 364145"/>
                <a:gd name="connsiteX11" fmla="*/ 40480 w 445041"/>
                <a:gd name="connsiteY11" fmla="*/ 235966 h 364145"/>
                <a:gd name="connsiteX12" fmla="*/ 444 w 445041"/>
                <a:gd name="connsiteY12" fmla="*/ 164088 h 364145"/>
                <a:gd name="connsiteX13" fmla="*/ 82923 w 445041"/>
                <a:gd name="connsiteY13" fmla="*/ 141612 h 364145"/>
                <a:gd name="connsiteX14" fmla="*/ 362162 w 445041"/>
                <a:gd name="connsiteY14" fmla="*/ 141612 h 364145"/>
                <a:gd name="connsiteX15" fmla="*/ 324432 w 445041"/>
                <a:gd name="connsiteY15" fmla="*/ 0 h 364145"/>
                <a:gd name="connsiteX16" fmla="*/ 404618 w 445041"/>
                <a:gd name="connsiteY16" fmla="*/ 59977 h 364145"/>
                <a:gd name="connsiteX17" fmla="*/ 414376 w 445041"/>
                <a:gd name="connsiteY17" fmla="*/ 57859 h 364145"/>
                <a:gd name="connsiteX18" fmla="*/ 347818 w 445041"/>
                <a:gd name="connsiteY18" fmla="*/ 121281 h 364145"/>
                <a:gd name="connsiteX19" fmla="*/ 343934 w 445041"/>
                <a:gd name="connsiteY19" fmla="*/ 121382 h 364145"/>
                <a:gd name="connsiteX20" fmla="*/ 101171 w 445041"/>
                <a:gd name="connsiteY20" fmla="*/ 121382 h 364145"/>
                <a:gd name="connsiteX21" fmla="*/ 30729 w 445041"/>
                <a:gd name="connsiteY21" fmla="*/ 57859 h 364145"/>
                <a:gd name="connsiteX22" fmla="*/ 118554 w 445041"/>
                <a:gd name="connsiteY22" fmla="*/ 9758 h 364145"/>
                <a:gd name="connsiteX23" fmla="*/ 120673 w 445041"/>
                <a:gd name="connsiteY23" fmla="*/ 0 h 364145"/>
                <a:gd name="connsiteX24" fmla="*/ 324432 w 445041"/>
                <a:gd name="connsiteY24" fmla="*/ 0 h 36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5041" h="364145">
                  <a:moveTo>
                    <a:pt x="362162" y="141612"/>
                  </a:moveTo>
                  <a:cubicBezTo>
                    <a:pt x="378797" y="170481"/>
                    <a:pt x="415600" y="180533"/>
                    <a:pt x="444600" y="164128"/>
                  </a:cubicBezTo>
                  <a:cubicBezTo>
                    <a:pt x="447959" y="194138"/>
                    <a:pt x="431915" y="222976"/>
                    <a:pt x="404645" y="235946"/>
                  </a:cubicBezTo>
                  <a:lnTo>
                    <a:pt x="404625" y="364145"/>
                  </a:lnTo>
                  <a:lnTo>
                    <a:pt x="283243" y="364145"/>
                  </a:lnTo>
                  <a:lnTo>
                    <a:pt x="283243" y="323685"/>
                  </a:lnTo>
                  <a:cubicBezTo>
                    <a:pt x="283275" y="290166"/>
                    <a:pt x="256129" y="262968"/>
                    <a:pt x="222611" y="262935"/>
                  </a:cubicBezTo>
                  <a:cubicBezTo>
                    <a:pt x="190430" y="262904"/>
                    <a:pt x="163819" y="287997"/>
                    <a:pt x="161963" y="320124"/>
                  </a:cubicBezTo>
                  <a:lnTo>
                    <a:pt x="161861" y="323685"/>
                  </a:lnTo>
                  <a:lnTo>
                    <a:pt x="161861" y="364145"/>
                  </a:lnTo>
                  <a:lnTo>
                    <a:pt x="40480" y="364145"/>
                  </a:lnTo>
                  <a:lnTo>
                    <a:pt x="40480" y="235966"/>
                  </a:lnTo>
                  <a:cubicBezTo>
                    <a:pt x="13155" y="223014"/>
                    <a:pt x="-2928" y="194138"/>
                    <a:pt x="444" y="164088"/>
                  </a:cubicBezTo>
                  <a:cubicBezTo>
                    <a:pt x="29443" y="180526"/>
                    <a:pt x="66273" y="170490"/>
                    <a:pt x="82923" y="141612"/>
                  </a:cubicBezTo>
                  <a:lnTo>
                    <a:pt x="362162" y="141612"/>
                  </a:lnTo>
                  <a:close/>
                  <a:moveTo>
                    <a:pt x="324432" y="0"/>
                  </a:moveTo>
                  <a:cubicBezTo>
                    <a:pt x="330013" y="38705"/>
                    <a:pt x="365913" y="65557"/>
                    <a:pt x="404618" y="59977"/>
                  </a:cubicBezTo>
                  <a:cubicBezTo>
                    <a:pt x="407916" y="59501"/>
                    <a:pt x="411177" y="58794"/>
                    <a:pt x="414376" y="57859"/>
                  </a:cubicBezTo>
                  <a:cubicBezTo>
                    <a:pt x="410798" y="92487"/>
                    <a:pt x="382578" y="119376"/>
                    <a:pt x="347818" y="121281"/>
                  </a:cubicBezTo>
                  <a:lnTo>
                    <a:pt x="343934" y="121382"/>
                  </a:lnTo>
                  <a:lnTo>
                    <a:pt x="101171" y="121382"/>
                  </a:lnTo>
                  <a:cubicBezTo>
                    <a:pt x="64881" y="121388"/>
                    <a:pt x="34461" y="93956"/>
                    <a:pt x="30729" y="57859"/>
                  </a:cubicBezTo>
                  <a:cubicBezTo>
                    <a:pt x="68264" y="68828"/>
                    <a:pt x="107584" y="47293"/>
                    <a:pt x="118554" y="9758"/>
                  </a:cubicBezTo>
                  <a:cubicBezTo>
                    <a:pt x="119489" y="6559"/>
                    <a:pt x="120197" y="3299"/>
                    <a:pt x="120673" y="0"/>
                  </a:cubicBezTo>
                  <a:lnTo>
                    <a:pt x="324432" y="0"/>
                  </a:lnTo>
                  <a:close/>
                </a:path>
              </a:pathLst>
            </a:custGeom>
            <a:solidFill>
              <a:schemeClr val="accent2"/>
            </a:solidFill>
            <a:ln w="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98A9C2D-889C-4B70-A8FF-C1B847EC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四个类目文字排版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FFC042-C748-4E55-8F91-A4766B2DD6BA}"/>
              </a:ext>
            </a:extLst>
          </p:cNvPr>
          <p:cNvSpPr txBox="1"/>
          <p:nvPr/>
        </p:nvSpPr>
        <p:spPr>
          <a:xfrm>
            <a:off x="1315534" y="3156479"/>
            <a:ext cx="222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2000" b="1" dirty="0">
                <a:effectLst/>
                <a:latin typeface="+mn-lt"/>
                <a:ea typeface="+mn-ea"/>
                <a:cs typeface="+mn-ea"/>
                <a:sym typeface="+mn-lt"/>
              </a:rPr>
              <a:t>输入你的标题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33C8E84-903E-480E-B5DC-5532CD063A7E}"/>
              </a:ext>
            </a:extLst>
          </p:cNvPr>
          <p:cNvCxnSpPr/>
          <p:nvPr/>
        </p:nvCxnSpPr>
        <p:spPr>
          <a:xfrm>
            <a:off x="1409023" y="3645140"/>
            <a:ext cx="2651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057710F-104A-4A4C-A1F7-3A1C947FB4BA}"/>
              </a:ext>
            </a:extLst>
          </p:cNvPr>
          <p:cNvSpPr txBox="1"/>
          <p:nvPr/>
        </p:nvSpPr>
        <p:spPr>
          <a:xfrm>
            <a:off x="3844346" y="3156479"/>
            <a:ext cx="222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2000" b="1" dirty="0">
                <a:effectLst/>
                <a:latin typeface="+mn-lt"/>
                <a:ea typeface="+mn-ea"/>
                <a:cs typeface="+mn-ea"/>
                <a:sym typeface="+mn-lt"/>
              </a:rPr>
              <a:t>输入你的标题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25B3CAA-5E9A-430E-B77D-0D76FA51F5E5}"/>
              </a:ext>
            </a:extLst>
          </p:cNvPr>
          <p:cNvCxnSpPr/>
          <p:nvPr/>
        </p:nvCxnSpPr>
        <p:spPr>
          <a:xfrm>
            <a:off x="3937835" y="3645140"/>
            <a:ext cx="2651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AE9F1BD-A656-4A05-A6FE-C6B30815BFD5}"/>
              </a:ext>
            </a:extLst>
          </p:cNvPr>
          <p:cNvSpPr txBox="1"/>
          <p:nvPr/>
        </p:nvSpPr>
        <p:spPr>
          <a:xfrm>
            <a:off x="6373158" y="3166790"/>
            <a:ext cx="222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2000" b="1" dirty="0">
                <a:effectLst/>
                <a:latin typeface="+mn-lt"/>
                <a:ea typeface="+mn-ea"/>
                <a:cs typeface="+mn-ea"/>
                <a:sym typeface="+mn-lt"/>
              </a:rPr>
              <a:t>输入你的标题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2659637-7E59-4A24-927B-B066486581BD}"/>
              </a:ext>
            </a:extLst>
          </p:cNvPr>
          <p:cNvCxnSpPr/>
          <p:nvPr/>
        </p:nvCxnSpPr>
        <p:spPr>
          <a:xfrm>
            <a:off x="6466647" y="3655451"/>
            <a:ext cx="2651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22C56F5-7643-484A-ABCC-BD6D61D4DAA8}"/>
              </a:ext>
            </a:extLst>
          </p:cNvPr>
          <p:cNvSpPr txBox="1"/>
          <p:nvPr/>
        </p:nvSpPr>
        <p:spPr>
          <a:xfrm>
            <a:off x="8901970" y="3147604"/>
            <a:ext cx="2225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zh-CN" altLang="en-US" sz="2000" b="1" dirty="0">
                <a:effectLst/>
                <a:latin typeface="+mn-lt"/>
                <a:ea typeface="+mn-ea"/>
                <a:cs typeface="+mn-ea"/>
                <a:sym typeface="+mn-lt"/>
              </a:rPr>
              <a:t>输入你的标题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736374C-A521-4C15-B2A9-1C212A07A065}"/>
              </a:ext>
            </a:extLst>
          </p:cNvPr>
          <p:cNvCxnSpPr/>
          <p:nvPr/>
        </p:nvCxnSpPr>
        <p:spPr>
          <a:xfrm>
            <a:off x="8995459" y="3636265"/>
            <a:ext cx="2651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图形 34">
            <a:extLst>
              <a:ext uri="{FF2B5EF4-FFF2-40B4-BE49-F238E27FC236}">
                <a16:creationId xmlns:a16="http://schemas.microsoft.com/office/drawing/2014/main" id="{A5ED6C87-B902-4E87-84B2-E84B5F0972DA}"/>
              </a:ext>
            </a:extLst>
          </p:cNvPr>
          <p:cNvSpPr/>
          <p:nvPr/>
        </p:nvSpPr>
        <p:spPr>
          <a:xfrm>
            <a:off x="3946789" y="2386763"/>
            <a:ext cx="480923" cy="480923"/>
          </a:xfrm>
          <a:custGeom>
            <a:avLst/>
            <a:gdLst>
              <a:gd name="connsiteX0" fmla="*/ 480923 w 480923"/>
              <a:gd name="connsiteY0" fmla="*/ 0 h 480923"/>
              <a:gd name="connsiteX1" fmla="*/ 480923 w 480923"/>
              <a:gd name="connsiteY1" fmla="*/ 480923 h 480923"/>
              <a:gd name="connsiteX2" fmla="*/ 0 w 480923"/>
              <a:gd name="connsiteY2" fmla="*/ 480923 h 480923"/>
              <a:gd name="connsiteX3" fmla="*/ 0 w 480923"/>
              <a:gd name="connsiteY3" fmla="*/ 0 h 480923"/>
              <a:gd name="connsiteX4" fmla="*/ 480923 w 480923"/>
              <a:gd name="connsiteY4" fmla="*/ 0 h 480923"/>
              <a:gd name="connsiteX5" fmla="*/ 267180 w 480923"/>
              <a:gd name="connsiteY5" fmla="*/ 80154 h 480923"/>
              <a:gd name="connsiteX6" fmla="*/ 213744 w 480923"/>
              <a:gd name="connsiteY6" fmla="*/ 80154 h 480923"/>
              <a:gd name="connsiteX7" fmla="*/ 213744 w 480923"/>
              <a:gd name="connsiteY7" fmla="*/ 400769 h 480923"/>
              <a:gd name="connsiteX8" fmla="*/ 267180 w 480923"/>
              <a:gd name="connsiteY8" fmla="*/ 400769 h 480923"/>
              <a:gd name="connsiteX9" fmla="*/ 267180 w 480923"/>
              <a:gd name="connsiteY9" fmla="*/ 80154 h 480923"/>
              <a:gd name="connsiteX10" fmla="*/ 160308 w 480923"/>
              <a:gd name="connsiteY10" fmla="*/ 160308 h 480923"/>
              <a:gd name="connsiteX11" fmla="*/ 106872 w 480923"/>
              <a:gd name="connsiteY11" fmla="*/ 160308 h 480923"/>
              <a:gd name="connsiteX12" fmla="*/ 106872 w 480923"/>
              <a:gd name="connsiteY12" fmla="*/ 320616 h 480923"/>
              <a:gd name="connsiteX13" fmla="*/ 160308 w 480923"/>
              <a:gd name="connsiteY13" fmla="*/ 320616 h 480923"/>
              <a:gd name="connsiteX14" fmla="*/ 160308 w 480923"/>
              <a:gd name="connsiteY14" fmla="*/ 160308 h 480923"/>
              <a:gd name="connsiteX15" fmla="*/ 374051 w 480923"/>
              <a:gd name="connsiteY15" fmla="*/ 160308 h 480923"/>
              <a:gd name="connsiteX16" fmla="*/ 320616 w 480923"/>
              <a:gd name="connsiteY16" fmla="*/ 160308 h 480923"/>
              <a:gd name="connsiteX17" fmla="*/ 320616 w 480923"/>
              <a:gd name="connsiteY17" fmla="*/ 320616 h 480923"/>
              <a:gd name="connsiteX18" fmla="*/ 374051 w 480923"/>
              <a:gd name="connsiteY18" fmla="*/ 320616 h 480923"/>
              <a:gd name="connsiteX19" fmla="*/ 374051 w 480923"/>
              <a:gd name="connsiteY19" fmla="*/ 160308 h 48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0923" h="480923">
                <a:moveTo>
                  <a:pt x="480923" y="0"/>
                </a:moveTo>
                <a:lnTo>
                  <a:pt x="480923" y="480923"/>
                </a:lnTo>
                <a:lnTo>
                  <a:pt x="0" y="480923"/>
                </a:lnTo>
                <a:lnTo>
                  <a:pt x="0" y="0"/>
                </a:lnTo>
                <a:lnTo>
                  <a:pt x="480923" y="0"/>
                </a:lnTo>
                <a:close/>
                <a:moveTo>
                  <a:pt x="267180" y="80154"/>
                </a:moveTo>
                <a:lnTo>
                  <a:pt x="213744" y="80154"/>
                </a:lnTo>
                <a:lnTo>
                  <a:pt x="213744" y="400769"/>
                </a:lnTo>
                <a:lnTo>
                  <a:pt x="267180" y="400769"/>
                </a:lnTo>
                <a:lnTo>
                  <a:pt x="267180" y="80154"/>
                </a:lnTo>
                <a:close/>
                <a:moveTo>
                  <a:pt x="160308" y="160308"/>
                </a:moveTo>
                <a:lnTo>
                  <a:pt x="106872" y="160308"/>
                </a:lnTo>
                <a:lnTo>
                  <a:pt x="106872" y="320616"/>
                </a:lnTo>
                <a:lnTo>
                  <a:pt x="160308" y="320616"/>
                </a:lnTo>
                <a:lnTo>
                  <a:pt x="160308" y="160308"/>
                </a:lnTo>
                <a:close/>
                <a:moveTo>
                  <a:pt x="374051" y="160308"/>
                </a:moveTo>
                <a:lnTo>
                  <a:pt x="320616" y="160308"/>
                </a:lnTo>
                <a:lnTo>
                  <a:pt x="320616" y="320616"/>
                </a:lnTo>
                <a:lnTo>
                  <a:pt x="374051" y="320616"/>
                </a:lnTo>
                <a:lnTo>
                  <a:pt x="374051" y="160308"/>
                </a:lnTo>
                <a:close/>
              </a:path>
            </a:pathLst>
          </a:custGeom>
          <a:solidFill>
            <a:schemeClr val="bg1"/>
          </a:solidFill>
          <a:ln w="62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图形 32">
            <a:extLst>
              <a:ext uri="{FF2B5EF4-FFF2-40B4-BE49-F238E27FC236}">
                <a16:creationId xmlns:a16="http://schemas.microsoft.com/office/drawing/2014/main" id="{20F38584-1671-411E-9552-11CAE505A3C4}"/>
              </a:ext>
            </a:extLst>
          </p:cNvPr>
          <p:cNvSpPr/>
          <p:nvPr/>
        </p:nvSpPr>
        <p:spPr>
          <a:xfrm>
            <a:off x="9003071" y="2360045"/>
            <a:ext cx="534359" cy="534359"/>
          </a:xfrm>
          <a:custGeom>
            <a:avLst/>
            <a:gdLst>
              <a:gd name="connsiteX0" fmla="*/ 276290 w 534359"/>
              <a:gd name="connsiteY0" fmla="*/ 53436 h 534359"/>
              <a:gd name="connsiteX1" fmla="*/ 373874 w 534359"/>
              <a:gd name="connsiteY1" fmla="*/ 258069 h 534359"/>
              <a:gd name="connsiteX2" fmla="*/ 480923 w 534359"/>
              <a:gd name="connsiteY2" fmla="*/ 258069 h 534359"/>
              <a:gd name="connsiteX3" fmla="*/ 480923 w 534359"/>
              <a:gd name="connsiteY3" fmla="*/ 507641 h 534359"/>
              <a:gd name="connsiteX4" fmla="*/ 454205 w 534359"/>
              <a:gd name="connsiteY4" fmla="*/ 534359 h 534359"/>
              <a:gd name="connsiteX5" fmla="*/ 26718 w 534359"/>
              <a:gd name="connsiteY5" fmla="*/ 534359 h 534359"/>
              <a:gd name="connsiteX6" fmla="*/ 0 w 534359"/>
              <a:gd name="connsiteY6" fmla="*/ 507641 h 534359"/>
              <a:gd name="connsiteX7" fmla="*/ 0 w 534359"/>
              <a:gd name="connsiteY7" fmla="*/ 80154 h 534359"/>
              <a:gd name="connsiteX8" fmla="*/ 26718 w 534359"/>
              <a:gd name="connsiteY8" fmla="*/ 53436 h 534359"/>
              <a:gd name="connsiteX9" fmla="*/ 276290 w 534359"/>
              <a:gd name="connsiteY9" fmla="*/ 53436 h 534359"/>
              <a:gd name="connsiteX10" fmla="*/ 427487 w 534359"/>
              <a:gd name="connsiteY10" fmla="*/ 213744 h 534359"/>
              <a:gd name="connsiteX11" fmla="*/ 320616 w 534359"/>
              <a:gd name="connsiteY11" fmla="*/ 106872 h 534359"/>
              <a:gd name="connsiteX12" fmla="*/ 427487 w 534359"/>
              <a:gd name="connsiteY12" fmla="*/ 0 h 534359"/>
              <a:gd name="connsiteX13" fmla="*/ 534359 w 534359"/>
              <a:gd name="connsiteY13" fmla="*/ 106872 h 534359"/>
              <a:gd name="connsiteX14" fmla="*/ 427487 w 534359"/>
              <a:gd name="connsiteY14" fmla="*/ 213744 h 53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4359" h="534359">
                <a:moveTo>
                  <a:pt x="276290" y="53436"/>
                </a:moveTo>
                <a:cubicBezTo>
                  <a:pt x="246730" y="136891"/>
                  <a:pt x="290419" y="228508"/>
                  <a:pt x="373874" y="258069"/>
                </a:cubicBezTo>
                <a:cubicBezTo>
                  <a:pt x="408503" y="270335"/>
                  <a:pt x="446294" y="270335"/>
                  <a:pt x="480923" y="258069"/>
                </a:cubicBezTo>
                <a:lnTo>
                  <a:pt x="480923" y="507641"/>
                </a:lnTo>
                <a:cubicBezTo>
                  <a:pt x="480923" y="522397"/>
                  <a:pt x="468961" y="534359"/>
                  <a:pt x="454205" y="534359"/>
                </a:cubicBezTo>
                <a:lnTo>
                  <a:pt x="26718" y="534359"/>
                </a:lnTo>
                <a:cubicBezTo>
                  <a:pt x="11962" y="534359"/>
                  <a:pt x="0" y="522397"/>
                  <a:pt x="0" y="507641"/>
                </a:cubicBezTo>
                <a:lnTo>
                  <a:pt x="0" y="80154"/>
                </a:lnTo>
                <a:cubicBezTo>
                  <a:pt x="0" y="65398"/>
                  <a:pt x="11962" y="53436"/>
                  <a:pt x="26718" y="53436"/>
                </a:cubicBezTo>
                <a:lnTo>
                  <a:pt x="276290" y="53436"/>
                </a:lnTo>
                <a:close/>
                <a:moveTo>
                  <a:pt x="427487" y="213744"/>
                </a:moveTo>
                <a:cubicBezTo>
                  <a:pt x="368464" y="213744"/>
                  <a:pt x="320616" y="165896"/>
                  <a:pt x="320616" y="106872"/>
                </a:cubicBezTo>
                <a:cubicBezTo>
                  <a:pt x="320616" y="47848"/>
                  <a:pt x="368464" y="0"/>
                  <a:pt x="427487" y="0"/>
                </a:cubicBezTo>
                <a:cubicBezTo>
                  <a:pt x="486511" y="0"/>
                  <a:pt x="534359" y="47848"/>
                  <a:pt x="534359" y="106872"/>
                </a:cubicBezTo>
                <a:cubicBezTo>
                  <a:pt x="534359" y="165896"/>
                  <a:pt x="486511" y="213744"/>
                  <a:pt x="427487" y="213744"/>
                </a:cubicBezTo>
                <a:close/>
              </a:path>
            </a:pathLst>
          </a:custGeom>
          <a:solidFill>
            <a:schemeClr val="bg1"/>
          </a:solidFill>
          <a:ln w="62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图形 30">
            <a:extLst>
              <a:ext uri="{FF2B5EF4-FFF2-40B4-BE49-F238E27FC236}">
                <a16:creationId xmlns:a16="http://schemas.microsoft.com/office/drawing/2014/main" id="{F7E81CA6-96A7-4AC1-9DC1-CFF4A1ECB2A8}"/>
              </a:ext>
            </a:extLst>
          </p:cNvPr>
          <p:cNvSpPr/>
          <p:nvPr/>
        </p:nvSpPr>
        <p:spPr>
          <a:xfrm>
            <a:off x="1418648" y="2360045"/>
            <a:ext cx="480923" cy="555105"/>
          </a:xfrm>
          <a:custGeom>
            <a:avLst/>
            <a:gdLst>
              <a:gd name="connsiteX0" fmla="*/ 26718 w 480923"/>
              <a:gd name="connsiteY0" fmla="*/ 0 h 555105"/>
              <a:gd name="connsiteX1" fmla="*/ 454205 w 480923"/>
              <a:gd name="connsiteY1" fmla="*/ 0 h 555105"/>
              <a:gd name="connsiteX2" fmla="*/ 480923 w 480923"/>
              <a:gd name="connsiteY2" fmla="*/ 26718 h 555105"/>
              <a:gd name="connsiteX3" fmla="*/ 480923 w 480923"/>
              <a:gd name="connsiteY3" fmla="*/ 541733 h 555105"/>
              <a:gd name="connsiteX4" fmla="*/ 467578 w 480923"/>
              <a:gd name="connsiteY4" fmla="*/ 555106 h 555105"/>
              <a:gd name="connsiteX5" fmla="*/ 462114 w 480923"/>
              <a:gd name="connsiteY5" fmla="*/ 553943 h 555105"/>
              <a:gd name="connsiteX6" fmla="*/ 240462 w 480923"/>
              <a:gd name="connsiteY6" fmla="*/ 455007 h 555105"/>
              <a:gd name="connsiteX7" fmla="*/ 18809 w 480923"/>
              <a:gd name="connsiteY7" fmla="*/ 553917 h 555105"/>
              <a:gd name="connsiteX8" fmla="*/ 1162 w 480923"/>
              <a:gd name="connsiteY8" fmla="*/ 547171 h 555105"/>
              <a:gd name="connsiteX9" fmla="*/ 0 w 480923"/>
              <a:gd name="connsiteY9" fmla="*/ 541733 h 555105"/>
              <a:gd name="connsiteX10" fmla="*/ 0 w 480923"/>
              <a:gd name="connsiteY10" fmla="*/ 26718 h 555105"/>
              <a:gd name="connsiteX11" fmla="*/ 26718 w 480923"/>
              <a:gd name="connsiteY11" fmla="*/ 0 h 555105"/>
              <a:gd name="connsiteX12" fmla="*/ 240462 w 480923"/>
              <a:gd name="connsiteY12" fmla="*/ 307257 h 555105"/>
              <a:gd name="connsiteX13" fmla="*/ 318986 w 480923"/>
              <a:gd name="connsiteY13" fmla="*/ 348536 h 555105"/>
              <a:gd name="connsiteX14" fmla="*/ 303997 w 480923"/>
              <a:gd name="connsiteY14" fmla="*/ 261115 h 555105"/>
              <a:gd name="connsiteX15" fmla="*/ 367506 w 480923"/>
              <a:gd name="connsiteY15" fmla="*/ 199182 h 555105"/>
              <a:gd name="connsiteX16" fmla="*/ 279710 w 480923"/>
              <a:gd name="connsiteY16" fmla="*/ 186411 h 555105"/>
              <a:gd name="connsiteX17" fmla="*/ 240462 w 480923"/>
              <a:gd name="connsiteY17" fmla="*/ 106872 h 555105"/>
              <a:gd name="connsiteX18" fmla="*/ 201186 w 480923"/>
              <a:gd name="connsiteY18" fmla="*/ 186411 h 555105"/>
              <a:gd name="connsiteX19" fmla="*/ 113418 w 480923"/>
              <a:gd name="connsiteY19" fmla="*/ 199182 h 555105"/>
              <a:gd name="connsiteX20" fmla="*/ 176926 w 480923"/>
              <a:gd name="connsiteY20" fmla="*/ 261115 h 555105"/>
              <a:gd name="connsiteX21" fmla="*/ 161964 w 480923"/>
              <a:gd name="connsiteY21" fmla="*/ 348536 h 555105"/>
              <a:gd name="connsiteX22" fmla="*/ 240462 w 480923"/>
              <a:gd name="connsiteY22" fmla="*/ 307257 h 55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0923" h="555105">
                <a:moveTo>
                  <a:pt x="26718" y="0"/>
                </a:moveTo>
                <a:lnTo>
                  <a:pt x="454205" y="0"/>
                </a:lnTo>
                <a:cubicBezTo>
                  <a:pt x="468961" y="0"/>
                  <a:pt x="480923" y="11962"/>
                  <a:pt x="480923" y="26718"/>
                </a:cubicBezTo>
                <a:lnTo>
                  <a:pt x="480923" y="541733"/>
                </a:lnTo>
                <a:cubicBezTo>
                  <a:pt x="480931" y="549111"/>
                  <a:pt x="474956" y="555098"/>
                  <a:pt x="467578" y="555106"/>
                </a:cubicBezTo>
                <a:cubicBezTo>
                  <a:pt x="465695" y="555108"/>
                  <a:pt x="463833" y="554712"/>
                  <a:pt x="462114" y="553943"/>
                </a:cubicBezTo>
                <a:lnTo>
                  <a:pt x="240462" y="455007"/>
                </a:lnTo>
                <a:lnTo>
                  <a:pt x="18809" y="553917"/>
                </a:lnTo>
                <a:cubicBezTo>
                  <a:pt x="12074" y="556927"/>
                  <a:pt x="4173" y="553907"/>
                  <a:pt x="1162" y="547171"/>
                </a:cubicBezTo>
                <a:cubicBezTo>
                  <a:pt x="398" y="545460"/>
                  <a:pt x="2" y="543607"/>
                  <a:pt x="0" y="541733"/>
                </a:cubicBezTo>
                <a:lnTo>
                  <a:pt x="0" y="26718"/>
                </a:lnTo>
                <a:cubicBezTo>
                  <a:pt x="0" y="11962"/>
                  <a:pt x="11962" y="0"/>
                  <a:pt x="26718" y="0"/>
                </a:cubicBezTo>
                <a:close/>
                <a:moveTo>
                  <a:pt x="240462" y="307257"/>
                </a:moveTo>
                <a:lnTo>
                  <a:pt x="318986" y="348536"/>
                </a:lnTo>
                <a:lnTo>
                  <a:pt x="303997" y="261115"/>
                </a:lnTo>
                <a:lnTo>
                  <a:pt x="367506" y="199182"/>
                </a:lnTo>
                <a:lnTo>
                  <a:pt x="279710" y="186411"/>
                </a:lnTo>
                <a:lnTo>
                  <a:pt x="240462" y="106872"/>
                </a:lnTo>
                <a:lnTo>
                  <a:pt x="201186" y="186411"/>
                </a:lnTo>
                <a:lnTo>
                  <a:pt x="113418" y="199182"/>
                </a:lnTo>
                <a:lnTo>
                  <a:pt x="176926" y="261115"/>
                </a:lnTo>
                <a:lnTo>
                  <a:pt x="161964" y="348536"/>
                </a:lnTo>
                <a:lnTo>
                  <a:pt x="240462" y="307257"/>
                </a:lnTo>
                <a:close/>
              </a:path>
            </a:pathLst>
          </a:custGeom>
          <a:solidFill>
            <a:schemeClr val="bg1"/>
          </a:solidFill>
          <a:ln w="62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图形 28">
            <a:extLst>
              <a:ext uri="{FF2B5EF4-FFF2-40B4-BE49-F238E27FC236}">
                <a16:creationId xmlns:a16="http://schemas.microsoft.com/office/drawing/2014/main" id="{AB1786EF-34C1-4B9D-BEB6-4907ABE744CC}"/>
              </a:ext>
            </a:extLst>
          </p:cNvPr>
          <p:cNvSpPr/>
          <p:nvPr/>
        </p:nvSpPr>
        <p:spPr>
          <a:xfrm>
            <a:off x="6474930" y="2360045"/>
            <a:ext cx="480923" cy="534359"/>
          </a:xfrm>
          <a:custGeom>
            <a:avLst/>
            <a:gdLst>
              <a:gd name="connsiteX0" fmla="*/ 480843 w 480923"/>
              <a:gd name="connsiteY0" fmla="*/ 26504 h 534359"/>
              <a:gd name="connsiteX1" fmla="*/ 480923 w 480923"/>
              <a:gd name="connsiteY1" fmla="*/ 507855 h 534359"/>
              <a:gd name="connsiteX2" fmla="*/ 454392 w 480923"/>
              <a:gd name="connsiteY2" fmla="*/ 534359 h 534359"/>
              <a:gd name="connsiteX3" fmla="*/ 26531 w 480923"/>
              <a:gd name="connsiteY3" fmla="*/ 534359 h 534359"/>
              <a:gd name="connsiteX4" fmla="*/ 0 w 480923"/>
              <a:gd name="connsiteY4" fmla="*/ 507855 h 534359"/>
              <a:gd name="connsiteX5" fmla="*/ 0 w 480923"/>
              <a:gd name="connsiteY5" fmla="*/ 26504 h 534359"/>
              <a:gd name="connsiteX6" fmla="*/ 26531 w 480923"/>
              <a:gd name="connsiteY6" fmla="*/ 0 h 534359"/>
              <a:gd name="connsiteX7" fmla="*/ 454285 w 480923"/>
              <a:gd name="connsiteY7" fmla="*/ 0 h 534359"/>
              <a:gd name="connsiteX8" fmla="*/ 480843 w 480923"/>
              <a:gd name="connsiteY8" fmla="*/ 26504 h 534359"/>
              <a:gd name="connsiteX9" fmla="*/ 160308 w 480923"/>
              <a:gd name="connsiteY9" fmla="*/ 293898 h 534359"/>
              <a:gd name="connsiteX10" fmla="*/ 160308 w 480923"/>
              <a:gd name="connsiteY10" fmla="*/ 187026 h 534359"/>
              <a:gd name="connsiteX11" fmla="*/ 187022 w 480923"/>
              <a:gd name="connsiteY11" fmla="*/ 160304 h 534359"/>
              <a:gd name="connsiteX12" fmla="*/ 213744 w 480923"/>
              <a:gd name="connsiteY12" fmla="*/ 187018 h 534359"/>
              <a:gd name="connsiteX13" fmla="*/ 213744 w 480923"/>
              <a:gd name="connsiteY13" fmla="*/ 187026 h 534359"/>
              <a:gd name="connsiteX14" fmla="*/ 213744 w 480923"/>
              <a:gd name="connsiteY14" fmla="*/ 293898 h 534359"/>
              <a:gd name="connsiteX15" fmla="*/ 240462 w 480923"/>
              <a:gd name="connsiteY15" fmla="*/ 320616 h 534359"/>
              <a:gd name="connsiteX16" fmla="*/ 267180 w 480923"/>
              <a:gd name="connsiteY16" fmla="*/ 293898 h 534359"/>
              <a:gd name="connsiteX17" fmla="*/ 267180 w 480923"/>
              <a:gd name="connsiteY17" fmla="*/ 187026 h 534359"/>
              <a:gd name="connsiteX18" fmla="*/ 187026 w 480923"/>
              <a:gd name="connsiteY18" fmla="*/ 106872 h 534359"/>
              <a:gd name="connsiteX19" fmla="*/ 106872 w 480923"/>
              <a:gd name="connsiteY19" fmla="*/ 187026 h 534359"/>
              <a:gd name="connsiteX20" fmla="*/ 106872 w 480923"/>
              <a:gd name="connsiteY20" fmla="*/ 293898 h 534359"/>
              <a:gd name="connsiteX21" fmla="*/ 240462 w 480923"/>
              <a:gd name="connsiteY21" fmla="*/ 427487 h 534359"/>
              <a:gd name="connsiteX22" fmla="*/ 374051 w 480923"/>
              <a:gd name="connsiteY22" fmla="*/ 293898 h 534359"/>
              <a:gd name="connsiteX23" fmla="*/ 374051 w 480923"/>
              <a:gd name="connsiteY23" fmla="*/ 160308 h 534359"/>
              <a:gd name="connsiteX24" fmla="*/ 320616 w 480923"/>
              <a:gd name="connsiteY24" fmla="*/ 160308 h 534359"/>
              <a:gd name="connsiteX25" fmla="*/ 320616 w 480923"/>
              <a:gd name="connsiteY25" fmla="*/ 293898 h 534359"/>
              <a:gd name="connsiteX26" fmla="*/ 240462 w 480923"/>
              <a:gd name="connsiteY26" fmla="*/ 374051 h 534359"/>
              <a:gd name="connsiteX27" fmla="*/ 160308 w 480923"/>
              <a:gd name="connsiteY27" fmla="*/ 293898 h 53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80923" h="534359">
                <a:moveTo>
                  <a:pt x="480843" y="26504"/>
                </a:moveTo>
                <a:lnTo>
                  <a:pt x="480923" y="507855"/>
                </a:lnTo>
                <a:cubicBezTo>
                  <a:pt x="480807" y="522455"/>
                  <a:pt x="468992" y="534257"/>
                  <a:pt x="454392" y="534359"/>
                </a:cubicBezTo>
                <a:lnTo>
                  <a:pt x="26531" y="534359"/>
                </a:lnTo>
                <a:cubicBezTo>
                  <a:pt x="11889" y="534359"/>
                  <a:pt x="15" y="522497"/>
                  <a:pt x="0" y="507855"/>
                </a:cubicBezTo>
                <a:lnTo>
                  <a:pt x="0" y="26504"/>
                </a:lnTo>
                <a:cubicBezTo>
                  <a:pt x="116" y="11904"/>
                  <a:pt x="11931" y="102"/>
                  <a:pt x="26531" y="0"/>
                </a:cubicBezTo>
                <a:lnTo>
                  <a:pt x="454285" y="0"/>
                </a:lnTo>
                <a:cubicBezTo>
                  <a:pt x="468954" y="0"/>
                  <a:pt x="480843" y="11863"/>
                  <a:pt x="480843" y="26504"/>
                </a:cubicBezTo>
                <a:close/>
                <a:moveTo>
                  <a:pt x="160308" y="293898"/>
                </a:moveTo>
                <a:lnTo>
                  <a:pt x="160308" y="187026"/>
                </a:lnTo>
                <a:cubicBezTo>
                  <a:pt x="160306" y="172270"/>
                  <a:pt x="172266" y="160306"/>
                  <a:pt x="187022" y="160304"/>
                </a:cubicBezTo>
                <a:cubicBezTo>
                  <a:pt x="201778" y="160301"/>
                  <a:pt x="213741" y="172262"/>
                  <a:pt x="213744" y="187018"/>
                </a:cubicBezTo>
                <a:cubicBezTo>
                  <a:pt x="213744" y="187020"/>
                  <a:pt x="213744" y="187023"/>
                  <a:pt x="213744" y="187026"/>
                </a:cubicBezTo>
                <a:lnTo>
                  <a:pt x="213744" y="293898"/>
                </a:lnTo>
                <a:cubicBezTo>
                  <a:pt x="213744" y="308653"/>
                  <a:pt x="225706" y="320616"/>
                  <a:pt x="240462" y="320616"/>
                </a:cubicBezTo>
                <a:cubicBezTo>
                  <a:pt x="255218" y="320616"/>
                  <a:pt x="267180" y="308653"/>
                  <a:pt x="267180" y="293898"/>
                </a:cubicBezTo>
                <a:lnTo>
                  <a:pt x="267180" y="187026"/>
                </a:lnTo>
                <a:cubicBezTo>
                  <a:pt x="267180" y="142758"/>
                  <a:pt x="231293" y="106872"/>
                  <a:pt x="187026" y="106872"/>
                </a:cubicBezTo>
                <a:cubicBezTo>
                  <a:pt x="142758" y="106872"/>
                  <a:pt x="106872" y="142758"/>
                  <a:pt x="106872" y="187026"/>
                </a:cubicBezTo>
                <a:lnTo>
                  <a:pt x="106872" y="293898"/>
                </a:lnTo>
                <a:cubicBezTo>
                  <a:pt x="106872" y="367677"/>
                  <a:pt x="166682" y="427487"/>
                  <a:pt x="240462" y="427487"/>
                </a:cubicBezTo>
                <a:cubicBezTo>
                  <a:pt x="314241" y="427487"/>
                  <a:pt x="374051" y="367677"/>
                  <a:pt x="374051" y="293898"/>
                </a:cubicBezTo>
                <a:lnTo>
                  <a:pt x="374051" y="160308"/>
                </a:lnTo>
                <a:lnTo>
                  <a:pt x="320616" y="160308"/>
                </a:lnTo>
                <a:lnTo>
                  <a:pt x="320616" y="293898"/>
                </a:lnTo>
                <a:cubicBezTo>
                  <a:pt x="320616" y="338165"/>
                  <a:pt x="284729" y="374051"/>
                  <a:pt x="240462" y="374051"/>
                </a:cubicBezTo>
                <a:cubicBezTo>
                  <a:pt x="196194" y="374051"/>
                  <a:pt x="160308" y="338165"/>
                  <a:pt x="160308" y="293898"/>
                </a:cubicBezTo>
                <a:close/>
              </a:path>
            </a:pathLst>
          </a:custGeom>
          <a:solidFill>
            <a:schemeClr val="bg1"/>
          </a:solidFill>
          <a:ln w="62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3D0C829-D13C-4AFB-BB52-4952F49A3167}"/>
              </a:ext>
            </a:extLst>
          </p:cNvPr>
          <p:cNvSpPr txBox="1"/>
          <p:nvPr/>
        </p:nvSpPr>
        <p:spPr>
          <a:xfrm>
            <a:off x="1315534" y="3685452"/>
            <a:ext cx="198646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94C4EC8-9D4D-419A-9675-48A33FD0F4AB}"/>
              </a:ext>
            </a:extLst>
          </p:cNvPr>
          <p:cNvSpPr txBox="1"/>
          <p:nvPr/>
        </p:nvSpPr>
        <p:spPr>
          <a:xfrm>
            <a:off x="3844346" y="3685452"/>
            <a:ext cx="198646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0F31C9F-2601-4850-B845-1755B4E1482E}"/>
              </a:ext>
            </a:extLst>
          </p:cNvPr>
          <p:cNvSpPr txBox="1"/>
          <p:nvPr/>
        </p:nvSpPr>
        <p:spPr>
          <a:xfrm>
            <a:off x="6373158" y="3685452"/>
            <a:ext cx="198646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778DC61-5AC0-41DA-9CF6-19E1468156E8}"/>
              </a:ext>
            </a:extLst>
          </p:cNvPr>
          <p:cNvSpPr txBox="1"/>
          <p:nvPr/>
        </p:nvSpPr>
        <p:spPr>
          <a:xfrm>
            <a:off x="8901970" y="3685452"/>
            <a:ext cx="198646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为了让您更加方便的演示，我设计了这份模板，希望您能喜欢我的作品，您的支持是我最大的动力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0C024E4-FD34-4B58-8E8A-2F0FEB1A2117}"/>
              </a:ext>
            </a:extLst>
          </p:cNvPr>
          <p:cNvCxnSpPr>
            <a:cxnSpLocks/>
          </p:cNvCxnSpPr>
          <p:nvPr/>
        </p:nvCxnSpPr>
        <p:spPr>
          <a:xfrm>
            <a:off x="452931" y="5721477"/>
            <a:ext cx="1128613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0"/>
                  </a:schemeClr>
                </a:gs>
                <a:gs pos="5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3195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图形 94">
            <a:extLst>
              <a:ext uri="{FF2B5EF4-FFF2-40B4-BE49-F238E27FC236}">
                <a16:creationId xmlns:a16="http://schemas.microsoft.com/office/drawing/2014/main" id="{069FEBD5-E386-4EA0-98BF-93919629BD7E}"/>
              </a:ext>
            </a:extLst>
          </p:cNvPr>
          <p:cNvSpPr/>
          <p:nvPr/>
        </p:nvSpPr>
        <p:spPr>
          <a:xfrm>
            <a:off x="758528" y="2218334"/>
            <a:ext cx="462925" cy="399543"/>
          </a:xfrm>
          <a:custGeom>
            <a:avLst/>
            <a:gdLst>
              <a:gd name="connsiteX0" fmla="*/ 336612 w 462925"/>
              <a:gd name="connsiteY0" fmla="*/ 399543 h 399543"/>
              <a:gd name="connsiteX1" fmla="*/ 126279 w 462925"/>
              <a:gd name="connsiteY1" fmla="*/ 399543 h 399543"/>
              <a:gd name="connsiteX2" fmla="*/ 0 w 462925"/>
              <a:gd name="connsiteY2" fmla="*/ 273423 h 399543"/>
              <a:gd name="connsiteX3" fmla="*/ 84381 w 462925"/>
              <a:gd name="connsiteY3" fmla="*/ 154274 h 399543"/>
              <a:gd name="connsiteX4" fmla="*/ 224408 w 462925"/>
              <a:gd name="connsiteY4" fmla="*/ 171 h 399543"/>
              <a:gd name="connsiteX5" fmla="*/ 378510 w 462925"/>
              <a:gd name="connsiteY5" fmla="*/ 140199 h 399543"/>
              <a:gd name="connsiteX6" fmla="*/ 378510 w 462925"/>
              <a:gd name="connsiteY6" fmla="*/ 154274 h 399543"/>
              <a:gd name="connsiteX7" fmla="*/ 455761 w 462925"/>
              <a:gd name="connsiteY7" fmla="*/ 315162 h 399543"/>
              <a:gd name="connsiteX8" fmla="*/ 336612 w 462925"/>
              <a:gd name="connsiteY8" fmla="*/ 399543 h 39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25" h="399543">
                <a:moveTo>
                  <a:pt x="336612" y="399543"/>
                </a:moveTo>
                <a:lnTo>
                  <a:pt x="126279" y="399543"/>
                </a:lnTo>
                <a:cubicBezTo>
                  <a:pt x="56581" y="399587"/>
                  <a:pt x="44" y="343121"/>
                  <a:pt x="0" y="273423"/>
                </a:cubicBezTo>
                <a:cubicBezTo>
                  <a:pt x="-34" y="219816"/>
                  <a:pt x="33803" y="172037"/>
                  <a:pt x="84381" y="154274"/>
                </a:cubicBezTo>
                <a:cubicBezTo>
                  <a:pt x="80494" y="73052"/>
                  <a:pt x="143187" y="4058"/>
                  <a:pt x="224408" y="171"/>
                </a:cubicBezTo>
                <a:cubicBezTo>
                  <a:pt x="305630" y="-3715"/>
                  <a:pt x="374624" y="58978"/>
                  <a:pt x="378510" y="140199"/>
                </a:cubicBezTo>
                <a:cubicBezTo>
                  <a:pt x="378735" y="144888"/>
                  <a:pt x="378735" y="149585"/>
                  <a:pt x="378510" y="154274"/>
                </a:cubicBezTo>
                <a:cubicBezTo>
                  <a:pt x="444271" y="177370"/>
                  <a:pt x="478857" y="249402"/>
                  <a:pt x="455761" y="315162"/>
                </a:cubicBezTo>
                <a:cubicBezTo>
                  <a:pt x="437997" y="365740"/>
                  <a:pt x="390219" y="399577"/>
                  <a:pt x="336612" y="3995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3000">
                <a:schemeClr val="accent3">
                  <a:alpha val="3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BB5BA87-546B-4F3B-852D-6D3A3E6F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四个类目文字排版</a:t>
            </a:r>
          </a:p>
        </p:txBody>
      </p:sp>
      <p:sp>
        <p:nvSpPr>
          <p:cNvPr id="7" name="图形 4">
            <a:extLst>
              <a:ext uri="{FF2B5EF4-FFF2-40B4-BE49-F238E27FC236}">
                <a16:creationId xmlns:a16="http://schemas.microsoft.com/office/drawing/2014/main" id="{F6E0A5B2-B908-4270-B913-442231AFC849}"/>
              </a:ext>
            </a:extLst>
          </p:cNvPr>
          <p:cNvSpPr/>
          <p:nvPr/>
        </p:nvSpPr>
        <p:spPr>
          <a:xfrm flipH="1">
            <a:off x="10223035" y="1498582"/>
            <a:ext cx="4478700" cy="4449336"/>
          </a:xfrm>
          <a:custGeom>
            <a:avLst/>
            <a:gdLst>
              <a:gd name="connsiteX0" fmla="*/ 946695 w 3439373"/>
              <a:gd name="connsiteY0" fmla="*/ 3416825 h 3416824"/>
              <a:gd name="connsiteX1" fmla="*/ 2225591 w 3439373"/>
              <a:gd name="connsiteY1" fmla="*/ 3416825 h 3416824"/>
              <a:gd name="connsiteX2" fmla="*/ 2225591 w 3439373"/>
              <a:gd name="connsiteY2" fmla="*/ 0 h 3416824"/>
              <a:gd name="connsiteX3" fmla="*/ 946695 w 3439373"/>
              <a:gd name="connsiteY3" fmla="*/ 0 h 3416824"/>
              <a:gd name="connsiteX4" fmla="*/ 946695 w 3439373"/>
              <a:gd name="connsiteY4" fmla="*/ 3416825 h 3416824"/>
              <a:gd name="connsiteX5" fmla="*/ 2036680 w 3439373"/>
              <a:gd name="connsiteY5" fmla="*/ 2937158 h 3416824"/>
              <a:gd name="connsiteX6" fmla="*/ 1694949 w 3439373"/>
              <a:gd name="connsiteY6" fmla="*/ 2937158 h 3416824"/>
              <a:gd name="connsiteX7" fmla="*/ 1694949 w 3439373"/>
              <a:gd name="connsiteY7" fmla="*/ 2565427 h 3416824"/>
              <a:gd name="connsiteX8" fmla="*/ 2036680 w 3439373"/>
              <a:gd name="connsiteY8" fmla="*/ 2565427 h 3416824"/>
              <a:gd name="connsiteX9" fmla="*/ 2036680 w 3439373"/>
              <a:gd name="connsiteY9" fmla="*/ 2937158 h 3416824"/>
              <a:gd name="connsiteX10" fmla="*/ 1400874 w 3439373"/>
              <a:gd name="connsiteY10" fmla="*/ 2380470 h 3416824"/>
              <a:gd name="connsiteX11" fmla="*/ 1400874 w 3439373"/>
              <a:gd name="connsiteY11" fmla="*/ 2008739 h 3416824"/>
              <a:gd name="connsiteX12" fmla="*/ 1742605 w 3439373"/>
              <a:gd name="connsiteY12" fmla="*/ 2008739 h 3416824"/>
              <a:gd name="connsiteX13" fmla="*/ 1742605 w 3439373"/>
              <a:gd name="connsiteY13" fmla="*/ 2380470 h 3416824"/>
              <a:gd name="connsiteX14" fmla="*/ 1400874 w 3439373"/>
              <a:gd name="connsiteY14" fmla="*/ 2380470 h 3416824"/>
              <a:gd name="connsiteX15" fmla="*/ 2036680 w 3439373"/>
              <a:gd name="connsiteY15" fmla="*/ 1823783 h 3416824"/>
              <a:gd name="connsiteX16" fmla="*/ 1694949 w 3439373"/>
              <a:gd name="connsiteY16" fmla="*/ 1823783 h 3416824"/>
              <a:gd name="connsiteX17" fmla="*/ 1694949 w 3439373"/>
              <a:gd name="connsiteY17" fmla="*/ 1452159 h 3416824"/>
              <a:gd name="connsiteX18" fmla="*/ 2036680 w 3439373"/>
              <a:gd name="connsiteY18" fmla="*/ 1452159 h 3416824"/>
              <a:gd name="connsiteX19" fmla="*/ 2036680 w 3439373"/>
              <a:gd name="connsiteY19" fmla="*/ 1823783 h 3416824"/>
              <a:gd name="connsiteX20" fmla="*/ 1400874 w 3439373"/>
              <a:gd name="connsiteY20" fmla="*/ 1267095 h 3416824"/>
              <a:gd name="connsiteX21" fmla="*/ 1400874 w 3439373"/>
              <a:gd name="connsiteY21" fmla="*/ 895364 h 3416824"/>
              <a:gd name="connsiteX22" fmla="*/ 1742605 w 3439373"/>
              <a:gd name="connsiteY22" fmla="*/ 895364 h 3416824"/>
              <a:gd name="connsiteX23" fmla="*/ 1742605 w 3439373"/>
              <a:gd name="connsiteY23" fmla="*/ 1267095 h 3416824"/>
              <a:gd name="connsiteX24" fmla="*/ 1400874 w 3439373"/>
              <a:gd name="connsiteY24" fmla="*/ 1267095 h 3416824"/>
              <a:gd name="connsiteX25" fmla="*/ 1695056 w 3439373"/>
              <a:gd name="connsiteY25" fmla="*/ 338677 h 3416824"/>
              <a:gd name="connsiteX26" fmla="*/ 2036787 w 3439373"/>
              <a:gd name="connsiteY26" fmla="*/ 338677 h 3416824"/>
              <a:gd name="connsiteX27" fmla="*/ 2036787 w 3439373"/>
              <a:gd name="connsiteY27" fmla="*/ 710408 h 3416824"/>
              <a:gd name="connsiteX28" fmla="*/ 1695056 w 3439373"/>
              <a:gd name="connsiteY28" fmla="*/ 710408 h 3416824"/>
              <a:gd name="connsiteX29" fmla="*/ 1695056 w 3439373"/>
              <a:gd name="connsiteY29" fmla="*/ 338677 h 3416824"/>
              <a:gd name="connsiteX30" fmla="*/ 1106584 w 3439373"/>
              <a:gd name="connsiteY30" fmla="*/ 338677 h 3416824"/>
              <a:gd name="connsiteX31" fmla="*/ 1448208 w 3439373"/>
              <a:gd name="connsiteY31" fmla="*/ 338677 h 3416824"/>
              <a:gd name="connsiteX32" fmla="*/ 1448208 w 3439373"/>
              <a:gd name="connsiteY32" fmla="*/ 710408 h 3416824"/>
              <a:gd name="connsiteX33" fmla="*/ 1106584 w 3439373"/>
              <a:gd name="connsiteY33" fmla="*/ 710408 h 3416824"/>
              <a:gd name="connsiteX34" fmla="*/ 1106584 w 3439373"/>
              <a:gd name="connsiteY34" fmla="*/ 338677 h 3416824"/>
              <a:gd name="connsiteX35" fmla="*/ 1106584 w 3439373"/>
              <a:gd name="connsiteY35" fmla="*/ 1452052 h 3416824"/>
              <a:gd name="connsiteX36" fmla="*/ 1448208 w 3439373"/>
              <a:gd name="connsiteY36" fmla="*/ 1452052 h 3416824"/>
              <a:gd name="connsiteX37" fmla="*/ 1448208 w 3439373"/>
              <a:gd name="connsiteY37" fmla="*/ 1823676 h 3416824"/>
              <a:gd name="connsiteX38" fmla="*/ 1106584 w 3439373"/>
              <a:gd name="connsiteY38" fmla="*/ 1823676 h 3416824"/>
              <a:gd name="connsiteX39" fmla="*/ 1106584 w 3439373"/>
              <a:gd name="connsiteY39" fmla="*/ 1452052 h 3416824"/>
              <a:gd name="connsiteX40" fmla="*/ 1106584 w 3439373"/>
              <a:gd name="connsiteY40" fmla="*/ 2565427 h 3416824"/>
              <a:gd name="connsiteX41" fmla="*/ 1448208 w 3439373"/>
              <a:gd name="connsiteY41" fmla="*/ 2565427 h 3416824"/>
              <a:gd name="connsiteX42" fmla="*/ 1448208 w 3439373"/>
              <a:gd name="connsiteY42" fmla="*/ 2937158 h 3416824"/>
              <a:gd name="connsiteX43" fmla="*/ 1106584 w 3439373"/>
              <a:gd name="connsiteY43" fmla="*/ 2937158 h 3416824"/>
              <a:gd name="connsiteX44" fmla="*/ 1106584 w 3439373"/>
              <a:gd name="connsiteY44" fmla="*/ 2565427 h 3416824"/>
              <a:gd name="connsiteX45" fmla="*/ 0 w 3439373"/>
              <a:gd name="connsiteY45" fmla="*/ 3416825 h 3416824"/>
              <a:gd name="connsiteX46" fmla="*/ 766780 w 3439373"/>
              <a:gd name="connsiteY46" fmla="*/ 3416825 h 3416824"/>
              <a:gd name="connsiteX47" fmla="*/ 766780 w 3439373"/>
              <a:gd name="connsiteY47" fmla="*/ 1080320 h 3416824"/>
              <a:gd name="connsiteX48" fmla="*/ 0 w 3439373"/>
              <a:gd name="connsiteY48" fmla="*/ 1080320 h 3416824"/>
              <a:gd name="connsiteX49" fmla="*/ 0 w 3439373"/>
              <a:gd name="connsiteY49" fmla="*/ 3416825 h 3416824"/>
              <a:gd name="connsiteX50" fmla="*/ 212578 w 3439373"/>
              <a:gd name="connsiteY50" fmla="*/ 1263779 h 3416824"/>
              <a:gd name="connsiteX51" fmla="*/ 554202 w 3439373"/>
              <a:gd name="connsiteY51" fmla="*/ 1263779 h 3416824"/>
              <a:gd name="connsiteX52" fmla="*/ 554202 w 3439373"/>
              <a:gd name="connsiteY52" fmla="*/ 1635510 h 3416824"/>
              <a:gd name="connsiteX53" fmla="*/ 212578 w 3439373"/>
              <a:gd name="connsiteY53" fmla="*/ 1635510 h 3416824"/>
              <a:gd name="connsiteX54" fmla="*/ 212578 w 3439373"/>
              <a:gd name="connsiteY54" fmla="*/ 1263779 h 3416824"/>
              <a:gd name="connsiteX55" fmla="*/ 212578 w 3439373"/>
              <a:gd name="connsiteY55" fmla="*/ 1924658 h 3416824"/>
              <a:gd name="connsiteX56" fmla="*/ 554202 w 3439373"/>
              <a:gd name="connsiteY56" fmla="*/ 1924658 h 3416824"/>
              <a:gd name="connsiteX57" fmla="*/ 554202 w 3439373"/>
              <a:gd name="connsiteY57" fmla="*/ 2296390 h 3416824"/>
              <a:gd name="connsiteX58" fmla="*/ 212578 w 3439373"/>
              <a:gd name="connsiteY58" fmla="*/ 2296390 h 3416824"/>
              <a:gd name="connsiteX59" fmla="*/ 212578 w 3439373"/>
              <a:gd name="connsiteY59" fmla="*/ 1924658 h 3416824"/>
              <a:gd name="connsiteX60" fmla="*/ 212578 w 3439373"/>
              <a:gd name="connsiteY60" fmla="*/ 2559650 h 3416824"/>
              <a:gd name="connsiteX61" fmla="*/ 554202 w 3439373"/>
              <a:gd name="connsiteY61" fmla="*/ 2559650 h 3416824"/>
              <a:gd name="connsiteX62" fmla="*/ 554202 w 3439373"/>
              <a:gd name="connsiteY62" fmla="*/ 2931381 h 3416824"/>
              <a:gd name="connsiteX63" fmla="*/ 212578 w 3439373"/>
              <a:gd name="connsiteY63" fmla="*/ 2931381 h 3416824"/>
              <a:gd name="connsiteX64" fmla="*/ 212578 w 3439373"/>
              <a:gd name="connsiteY64" fmla="*/ 2559650 h 3416824"/>
              <a:gd name="connsiteX65" fmla="*/ 3287839 w 3439373"/>
              <a:gd name="connsiteY65" fmla="*/ 1409476 h 3416824"/>
              <a:gd name="connsiteX66" fmla="*/ 3287839 w 3439373"/>
              <a:gd name="connsiteY66" fmla="*/ 965431 h 3416824"/>
              <a:gd name="connsiteX67" fmla="*/ 3101820 w 3439373"/>
              <a:gd name="connsiteY67" fmla="*/ 965431 h 3416824"/>
              <a:gd name="connsiteX68" fmla="*/ 3101820 w 3439373"/>
              <a:gd name="connsiteY68" fmla="*/ 532191 h 3416824"/>
              <a:gd name="connsiteX69" fmla="*/ 2968275 w 3439373"/>
              <a:gd name="connsiteY69" fmla="*/ 532191 h 3416824"/>
              <a:gd name="connsiteX70" fmla="*/ 2968275 w 3439373"/>
              <a:gd name="connsiteY70" fmla="*/ 129116 h 3416824"/>
              <a:gd name="connsiteX71" fmla="*/ 2856043 w 3439373"/>
              <a:gd name="connsiteY71" fmla="*/ 129116 h 3416824"/>
              <a:gd name="connsiteX72" fmla="*/ 2856043 w 3439373"/>
              <a:gd name="connsiteY72" fmla="*/ 532084 h 3416824"/>
              <a:gd name="connsiteX73" fmla="*/ 2722606 w 3439373"/>
              <a:gd name="connsiteY73" fmla="*/ 532084 h 3416824"/>
              <a:gd name="connsiteX74" fmla="*/ 2722606 w 3439373"/>
              <a:gd name="connsiteY74" fmla="*/ 965431 h 3416824"/>
              <a:gd name="connsiteX75" fmla="*/ 2536587 w 3439373"/>
              <a:gd name="connsiteY75" fmla="*/ 965431 h 3416824"/>
              <a:gd name="connsiteX76" fmla="*/ 2536587 w 3439373"/>
              <a:gd name="connsiteY76" fmla="*/ 1409476 h 3416824"/>
              <a:gd name="connsiteX77" fmla="*/ 2385158 w 3439373"/>
              <a:gd name="connsiteY77" fmla="*/ 1409476 h 3416824"/>
              <a:gd name="connsiteX78" fmla="*/ 2385158 w 3439373"/>
              <a:gd name="connsiteY78" fmla="*/ 3416825 h 3416824"/>
              <a:gd name="connsiteX79" fmla="*/ 3439374 w 3439373"/>
              <a:gd name="connsiteY79" fmla="*/ 3416825 h 3416824"/>
              <a:gd name="connsiteX80" fmla="*/ 3439374 w 3439373"/>
              <a:gd name="connsiteY80" fmla="*/ 1409476 h 3416824"/>
              <a:gd name="connsiteX81" fmla="*/ 3287839 w 3439373"/>
              <a:gd name="connsiteY81" fmla="*/ 1409476 h 3416824"/>
              <a:gd name="connsiteX82" fmla="*/ 2901236 w 3439373"/>
              <a:gd name="connsiteY82" fmla="*/ 3161587 h 3416824"/>
              <a:gd name="connsiteX83" fmla="*/ 2559612 w 3439373"/>
              <a:gd name="connsiteY83" fmla="*/ 3161587 h 3416824"/>
              <a:gd name="connsiteX84" fmla="*/ 2559612 w 3439373"/>
              <a:gd name="connsiteY84" fmla="*/ 2789856 h 3416824"/>
              <a:gd name="connsiteX85" fmla="*/ 2901236 w 3439373"/>
              <a:gd name="connsiteY85" fmla="*/ 2789856 h 3416824"/>
              <a:gd name="connsiteX86" fmla="*/ 2901236 w 3439373"/>
              <a:gd name="connsiteY86" fmla="*/ 3161587 h 3416824"/>
              <a:gd name="connsiteX87" fmla="*/ 2901236 w 3439373"/>
              <a:gd name="connsiteY87" fmla="*/ 2021790 h 3416824"/>
              <a:gd name="connsiteX88" fmla="*/ 2559612 w 3439373"/>
              <a:gd name="connsiteY88" fmla="*/ 2021790 h 3416824"/>
              <a:gd name="connsiteX89" fmla="*/ 2559612 w 3439373"/>
              <a:gd name="connsiteY89" fmla="*/ 1650059 h 3416824"/>
              <a:gd name="connsiteX90" fmla="*/ 2901236 w 3439373"/>
              <a:gd name="connsiteY90" fmla="*/ 1650059 h 3416824"/>
              <a:gd name="connsiteX91" fmla="*/ 2901236 w 3439373"/>
              <a:gd name="connsiteY91" fmla="*/ 2021790 h 3416824"/>
              <a:gd name="connsiteX92" fmla="*/ 3302296 w 3439373"/>
              <a:gd name="connsiteY92" fmla="*/ 2586928 h 3416824"/>
              <a:gd name="connsiteX93" fmla="*/ 2960672 w 3439373"/>
              <a:gd name="connsiteY93" fmla="*/ 2586928 h 3416824"/>
              <a:gd name="connsiteX94" fmla="*/ 2960672 w 3439373"/>
              <a:gd name="connsiteY94" fmla="*/ 2215197 h 3416824"/>
              <a:gd name="connsiteX95" fmla="*/ 3302296 w 3439373"/>
              <a:gd name="connsiteY95" fmla="*/ 2215197 h 3416824"/>
              <a:gd name="connsiteX96" fmla="*/ 3302296 w 3439373"/>
              <a:gd name="connsiteY96" fmla="*/ 2586928 h 341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439373" h="3416824">
                <a:moveTo>
                  <a:pt x="946695" y="3416825"/>
                </a:moveTo>
                <a:lnTo>
                  <a:pt x="2225591" y="3416825"/>
                </a:lnTo>
                <a:lnTo>
                  <a:pt x="2225591" y="0"/>
                </a:lnTo>
                <a:lnTo>
                  <a:pt x="946695" y="0"/>
                </a:lnTo>
                <a:lnTo>
                  <a:pt x="946695" y="3416825"/>
                </a:lnTo>
                <a:close/>
                <a:moveTo>
                  <a:pt x="2036680" y="2937158"/>
                </a:moveTo>
                <a:lnTo>
                  <a:pt x="1694949" y="2937158"/>
                </a:lnTo>
                <a:lnTo>
                  <a:pt x="1694949" y="2565427"/>
                </a:lnTo>
                <a:lnTo>
                  <a:pt x="2036680" y="2565427"/>
                </a:lnTo>
                <a:lnTo>
                  <a:pt x="2036680" y="2937158"/>
                </a:lnTo>
                <a:close/>
                <a:moveTo>
                  <a:pt x="1400874" y="2380470"/>
                </a:moveTo>
                <a:lnTo>
                  <a:pt x="1400874" y="2008739"/>
                </a:lnTo>
                <a:lnTo>
                  <a:pt x="1742605" y="2008739"/>
                </a:lnTo>
                <a:lnTo>
                  <a:pt x="1742605" y="2380470"/>
                </a:lnTo>
                <a:lnTo>
                  <a:pt x="1400874" y="2380470"/>
                </a:lnTo>
                <a:close/>
                <a:moveTo>
                  <a:pt x="2036680" y="1823783"/>
                </a:moveTo>
                <a:lnTo>
                  <a:pt x="1694949" y="1823783"/>
                </a:lnTo>
                <a:lnTo>
                  <a:pt x="1694949" y="1452159"/>
                </a:lnTo>
                <a:lnTo>
                  <a:pt x="2036680" y="1452159"/>
                </a:lnTo>
                <a:lnTo>
                  <a:pt x="2036680" y="1823783"/>
                </a:lnTo>
                <a:close/>
                <a:moveTo>
                  <a:pt x="1400874" y="1267095"/>
                </a:moveTo>
                <a:lnTo>
                  <a:pt x="1400874" y="895364"/>
                </a:lnTo>
                <a:lnTo>
                  <a:pt x="1742605" y="895364"/>
                </a:lnTo>
                <a:lnTo>
                  <a:pt x="1742605" y="1267095"/>
                </a:lnTo>
                <a:lnTo>
                  <a:pt x="1400874" y="1267095"/>
                </a:lnTo>
                <a:close/>
                <a:moveTo>
                  <a:pt x="1695056" y="338677"/>
                </a:moveTo>
                <a:lnTo>
                  <a:pt x="2036787" y="338677"/>
                </a:lnTo>
                <a:lnTo>
                  <a:pt x="2036787" y="710408"/>
                </a:lnTo>
                <a:lnTo>
                  <a:pt x="1695056" y="710408"/>
                </a:lnTo>
                <a:lnTo>
                  <a:pt x="1695056" y="338677"/>
                </a:lnTo>
                <a:close/>
                <a:moveTo>
                  <a:pt x="1106584" y="338677"/>
                </a:moveTo>
                <a:lnTo>
                  <a:pt x="1448208" y="338677"/>
                </a:lnTo>
                <a:lnTo>
                  <a:pt x="1448208" y="710408"/>
                </a:lnTo>
                <a:lnTo>
                  <a:pt x="1106584" y="710408"/>
                </a:lnTo>
                <a:lnTo>
                  <a:pt x="1106584" y="338677"/>
                </a:lnTo>
                <a:close/>
                <a:moveTo>
                  <a:pt x="1106584" y="1452052"/>
                </a:moveTo>
                <a:lnTo>
                  <a:pt x="1448208" y="1452052"/>
                </a:lnTo>
                <a:lnTo>
                  <a:pt x="1448208" y="1823676"/>
                </a:lnTo>
                <a:lnTo>
                  <a:pt x="1106584" y="1823676"/>
                </a:lnTo>
                <a:lnTo>
                  <a:pt x="1106584" y="1452052"/>
                </a:lnTo>
                <a:close/>
                <a:moveTo>
                  <a:pt x="1106584" y="2565427"/>
                </a:moveTo>
                <a:lnTo>
                  <a:pt x="1448208" y="2565427"/>
                </a:lnTo>
                <a:lnTo>
                  <a:pt x="1448208" y="2937158"/>
                </a:lnTo>
                <a:lnTo>
                  <a:pt x="1106584" y="2937158"/>
                </a:lnTo>
                <a:lnTo>
                  <a:pt x="1106584" y="2565427"/>
                </a:lnTo>
                <a:close/>
                <a:moveTo>
                  <a:pt x="0" y="3416825"/>
                </a:moveTo>
                <a:lnTo>
                  <a:pt x="766780" y="3416825"/>
                </a:lnTo>
                <a:lnTo>
                  <a:pt x="766780" y="1080320"/>
                </a:lnTo>
                <a:lnTo>
                  <a:pt x="0" y="1080320"/>
                </a:lnTo>
                <a:lnTo>
                  <a:pt x="0" y="3416825"/>
                </a:lnTo>
                <a:close/>
                <a:moveTo>
                  <a:pt x="212578" y="1263779"/>
                </a:moveTo>
                <a:lnTo>
                  <a:pt x="554202" y="1263779"/>
                </a:lnTo>
                <a:lnTo>
                  <a:pt x="554202" y="1635510"/>
                </a:lnTo>
                <a:lnTo>
                  <a:pt x="212578" y="1635510"/>
                </a:lnTo>
                <a:lnTo>
                  <a:pt x="212578" y="1263779"/>
                </a:lnTo>
                <a:close/>
                <a:moveTo>
                  <a:pt x="212578" y="1924658"/>
                </a:moveTo>
                <a:lnTo>
                  <a:pt x="554202" y="1924658"/>
                </a:lnTo>
                <a:lnTo>
                  <a:pt x="554202" y="2296390"/>
                </a:lnTo>
                <a:lnTo>
                  <a:pt x="212578" y="2296390"/>
                </a:lnTo>
                <a:lnTo>
                  <a:pt x="212578" y="1924658"/>
                </a:lnTo>
                <a:close/>
                <a:moveTo>
                  <a:pt x="212578" y="2559650"/>
                </a:moveTo>
                <a:lnTo>
                  <a:pt x="554202" y="2559650"/>
                </a:lnTo>
                <a:lnTo>
                  <a:pt x="554202" y="2931381"/>
                </a:lnTo>
                <a:lnTo>
                  <a:pt x="212578" y="2931381"/>
                </a:lnTo>
                <a:lnTo>
                  <a:pt x="212578" y="2559650"/>
                </a:lnTo>
                <a:close/>
                <a:moveTo>
                  <a:pt x="3287839" y="1409476"/>
                </a:moveTo>
                <a:lnTo>
                  <a:pt x="3287839" y="965431"/>
                </a:lnTo>
                <a:lnTo>
                  <a:pt x="3101820" y="965431"/>
                </a:lnTo>
                <a:lnTo>
                  <a:pt x="3101820" y="532191"/>
                </a:lnTo>
                <a:lnTo>
                  <a:pt x="2968275" y="532191"/>
                </a:lnTo>
                <a:lnTo>
                  <a:pt x="2968275" y="129116"/>
                </a:lnTo>
                <a:lnTo>
                  <a:pt x="2856043" y="129116"/>
                </a:lnTo>
                <a:lnTo>
                  <a:pt x="2856043" y="532084"/>
                </a:lnTo>
                <a:lnTo>
                  <a:pt x="2722606" y="532084"/>
                </a:lnTo>
                <a:lnTo>
                  <a:pt x="2722606" y="965431"/>
                </a:lnTo>
                <a:lnTo>
                  <a:pt x="2536587" y="965431"/>
                </a:lnTo>
                <a:lnTo>
                  <a:pt x="2536587" y="1409476"/>
                </a:lnTo>
                <a:lnTo>
                  <a:pt x="2385158" y="1409476"/>
                </a:lnTo>
                <a:lnTo>
                  <a:pt x="2385158" y="3416825"/>
                </a:lnTo>
                <a:lnTo>
                  <a:pt x="3439374" y="3416825"/>
                </a:lnTo>
                <a:lnTo>
                  <a:pt x="3439374" y="1409476"/>
                </a:lnTo>
                <a:lnTo>
                  <a:pt x="3287839" y="1409476"/>
                </a:lnTo>
                <a:close/>
                <a:moveTo>
                  <a:pt x="2901236" y="3161587"/>
                </a:moveTo>
                <a:lnTo>
                  <a:pt x="2559612" y="3161587"/>
                </a:lnTo>
                <a:lnTo>
                  <a:pt x="2559612" y="2789856"/>
                </a:lnTo>
                <a:lnTo>
                  <a:pt x="2901236" y="2789856"/>
                </a:lnTo>
                <a:lnTo>
                  <a:pt x="2901236" y="3161587"/>
                </a:lnTo>
                <a:close/>
                <a:moveTo>
                  <a:pt x="2901236" y="2021790"/>
                </a:moveTo>
                <a:lnTo>
                  <a:pt x="2559612" y="2021790"/>
                </a:lnTo>
                <a:lnTo>
                  <a:pt x="2559612" y="1650059"/>
                </a:lnTo>
                <a:lnTo>
                  <a:pt x="2901236" y="1650059"/>
                </a:lnTo>
                <a:lnTo>
                  <a:pt x="2901236" y="2021790"/>
                </a:lnTo>
                <a:close/>
                <a:moveTo>
                  <a:pt x="3302296" y="2586928"/>
                </a:moveTo>
                <a:lnTo>
                  <a:pt x="2960672" y="2586928"/>
                </a:lnTo>
                <a:lnTo>
                  <a:pt x="2960672" y="2215197"/>
                </a:lnTo>
                <a:lnTo>
                  <a:pt x="3302296" y="2215197"/>
                </a:lnTo>
                <a:lnTo>
                  <a:pt x="3302296" y="2586928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33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BBD433F-1B4D-4087-8683-1A7BBDFE50E4}"/>
              </a:ext>
            </a:extLst>
          </p:cNvPr>
          <p:cNvSpPr/>
          <p:nvPr/>
        </p:nvSpPr>
        <p:spPr>
          <a:xfrm>
            <a:off x="3372788" y="3916980"/>
            <a:ext cx="2544709" cy="1899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D47109-7603-4BFE-9CA0-526BF65FA402}"/>
              </a:ext>
            </a:extLst>
          </p:cNvPr>
          <p:cNvSpPr/>
          <p:nvPr/>
        </p:nvSpPr>
        <p:spPr>
          <a:xfrm>
            <a:off x="6249293" y="3916980"/>
            <a:ext cx="2544709" cy="1899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11CD257-C020-4964-98EB-A8AAA99C6A05}"/>
              </a:ext>
            </a:extLst>
          </p:cNvPr>
          <p:cNvSpPr/>
          <p:nvPr/>
        </p:nvSpPr>
        <p:spPr>
          <a:xfrm>
            <a:off x="6249294" y="1749636"/>
            <a:ext cx="2544709" cy="1899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14A91CE-0DC2-4E75-87AC-939C41B8E138}"/>
              </a:ext>
            </a:extLst>
          </p:cNvPr>
          <p:cNvSpPr/>
          <p:nvPr/>
        </p:nvSpPr>
        <p:spPr>
          <a:xfrm>
            <a:off x="3372788" y="1749636"/>
            <a:ext cx="2544709" cy="1899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CF76147-6BDE-47C4-8C62-B8E3A1221355}"/>
              </a:ext>
            </a:extLst>
          </p:cNvPr>
          <p:cNvSpPr txBox="1"/>
          <p:nvPr/>
        </p:nvSpPr>
        <p:spPr>
          <a:xfrm>
            <a:off x="6531358" y="1906410"/>
            <a:ext cx="241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341194-8579-43EB-8301-74303540A8F0}"/>
              </a:ext>
            </a:extLst>
          </p:cNvPr>
          <p:cNvSpPr txBox="1"/>
          <p:nvPr/>
        </p:nvSpPr>
        <p:spPr>
          <a:xfrm>
            <a:off x="6531358" y="2379455"/>
            <a:ext cx="2090067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希望您能喜欢我的作品，您的支持是我最大的动力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EAD2997-B082-45C0-B636-FF225681AFFE}"/>
              </a:ext>
            </a:extLst>
          </p:cNvPr>
          <p:cNvSpPr txBox="1"/>
          <p:nvPr/>
        </p:nvSpPr>
        <p:spPr>
          <a:xfrm>
            <a:off x="6531358" y="4093331"/>
            <a:ext cx="241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B34FAE-722E-4F64-AF3D-35FCECBCE033}"/>
              </a:ext>
            </a:extLst>
          </p:cNvPr>
          <p:cNvSpPr txBox="1"/>
          <p:nvPr/>
        </p:nvSpPr>
        <p:spPr>
          <a:xfrm>
            <a:off x="6531358" y="4566376"/>
            <a:ext cx="2090067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希望您能喜欢我的作品，您的支持是我最大的动力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190E72-357F-4F09-98EE-9BF02FBC0EB8}"/>
              </a:ext>
            </a:extLst>
          </p:cNvPr>
          <p:cNvSpPr txBox="1"/>
          <p:nvPr/>
        </p:nvSpPr>
        <p:spPr>
          <a:xfrm>
            <a:off x="3619885" y="1926730"/>
            <a:ext cx="188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DB726-9B64-41BA-82BC-41CC31066359}"/>
              </a:ext>
            </a:extLst>
          </p:cNvPr>
          <p:cNvSpPr txBox="1"/>
          <p:nvPr/>
        </p:nvSpPr>
        <p:spPr>
          <a:xfrm>
            <a:off x="3619885" y="2399775"/>
            <a:ext cx="2090067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希望您能喜欢我的作品，您的支持是我最大的动力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F7A6BBD-5A72-406D-A0D9-03D473EF2D58}"/>
              </a:ext>
            </a:extLst>
          </p:cNvPr>
          <p:cNvSpPr txBox="1"/>
          <p:nvPr/>
        </p:nvSpPr>
        <p:spPr>
          <a:xfrm>
            <a:off x="3619885" y="4093331"/>
            <a:ext cx="241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38D0C8-1287-497F-BB3A-FEE3AEEDE34A}"/>
              </a:ext>
            </a:extLst>
          </p:cNvPr>
          <p:cNvSpPr txBox="1"/>
          <p:nvPr/>
        </p:nvSpPr>
        <p:spPr>
          <a:xfrm>
            <a:off x="3619885" y="4566376"/>
            <a:ext cx="2090067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希望您能喜欢我的作品，您的支持是我最大的动力</a:t>
            </a:r>
          </a:p>
        </p:txBody>
      </p:sp>
      <p:sp>
        <p:nvSpPr>
          <p:cNvPr id="32" name="图形 94">
            <a:extLst>
              <a:ext uri="{FF2B5EF4-FFF2-40B4-BE49-F238E27FC236}">
                <a16:creationId xmlns:a16="http://schemas.microsoft.com/office/drawing/2014/main" id="{B2C06CB8-9950-4E87-AB82-A45CD0EE597F}"/>
              </a:ext>
            </a:extLst>
          </p:cNvPr>
          <p:cNvSpPr/>
          <p:nvPr/>
        </p:nvSpPr>
        <p:spPr>
          <a:xfrm>
            <a:off x="2434903" y="1619903"/>
            <a:ext cx="406840" cy="351137"/>
          </a:xfrm>
          <a:custGeom>
            <a:avLst/>
            <a:gdLst>
              <a:gd name="connsiteX0" fmla="*/ 336612 w 462925"/>
              <a:gd name="connsiteY0" fmla="*/ 399543 h 399543"/>
              <a:gd name="connsiteX1" fmla="*/ 126279 w 462925"/>
              <a:gd name="connsiteY1" fmla="*/ 399543 h 399543"/>
              <a:gd name="connsiteX2" fmla="*/ 0 w 462925"/>
              <a:gd name="connsiteY2" fmla="*/ 273423 h 399543"/>
              <a:gd name="connsiteX3" fmla="*/ 84381 w 462925"/>
              <a:gd name="connsiteY3" fmla="*/ 154274 h 399543"/>
              <a:gd name="connsiteX4" fmla="*/ 224408 w 462925"/>
              <a:gd name="connsiteY4" fmla="*/ 171 h 399543"/>
              <a:gd name="connsiteX5" fmla="*/ 378510 w 462925"/>
              <a:gd name="connsiteY5" fmla="*/ 140199 h 399543"/>
              <a:gd name="connsiteX6" fmla="*/ 378510 w 462925"/>
              <a:gd name="connsiteY6" fmla="*/ 154274 h 399543"/>
              <a:gd name="connsiteX7" fmla="*/ 455761 w 462925"/>
              <a:gd name="connsiteY7" fmla="*/ 315162 h 399543"/>
              <a:gd name="connsiteX8" fmla="*/ 336612 w 462925"/>
              <a:gd name="connsiteY8" fmla="*/ 399543 h 39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25" h="399543">
                <a:moveTo>
                  <a:pt x="336612" y="399543"/>
                </a:moveTo>
                <a:lnTo>
                  <a:pt x="126279" y="399543"/>
                </a:lnTo>
                <a:cubicBezTo>
                  <a:pt x="56581" y="399587"/>
                  <a:pt x="44" y="343121"/>
                  <a:pt x="0" y="273423"/>
                </a:cubicBezTo>
                <a:cubicBezTo>
                  <a:pt x="-34" y="219816"/>
                  <a:pt x="33803" y="172037"/>
                  <a:pt x="84381" y="154274"/>
                </a:cubicBezTo>
                <a:cubicBezTo>
                  <a:pt x="80494" y="73052"/>
                  <a:pt x="143187" y="4058"/>
                  <a:pt x="224408" y="171"/>
                </a:cubicBezTo>
                <a:cubicBezTo>
                  <a:pt x="305630" y="-3715"/>
                  <a:pt x="374624" y="58978"/>
                  <a:pt x="378510" y="140199"/>
                </a:cubicBezTo>
                <a:cubicBezTo>
                  <a:pt x="378735" y="144888"/>
                  <a:pt x="378735" y="149585"/>
                  <a:pt x="378510" y="154274"/>
                </a:cubicBezTo>
                <a:cubicBezTo>
                  <a:pt x="444271" y="177370"/>
                  <a:pt x="478857" y="249402"/>
                  <a:pt x="455761" y="315162"/>
                </a:cubicBezTo>
                <a:cubicBezTo>
                  <a:pt x="437997" y="365740"/>
                  <a:pt x="390219" y="399577"/>
                  <a:pt x="336612" y="3995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3000">
                <a:schemeClr val="accent3">
                  <a:alpha val="3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图形 94">
            <a:extLst>
              <a:ext uri="{FF2B5EF4-FFF2-40B4-BE49-F238E27FC236}">
                <a16:creationId xmlns:a16="http://schemas.microsoft.com/office/drawing/2014/main" id="{24CA31B4-3733-4314-AE46-C698F787D99B}"/>
              </a:ext>
            </a:extLst>
          </p:cNvPr>
          <p:cNvSpPr/>
          <p:nvPr/>
        </p:nvSpPr>
        <p:spPr>
          <a:xfrm>
            <a:off x="9179629" y="2721848"/>
            <a:ext cx="613326" cy="529352"/>
          </a:xfrm>
          <a:custGeom>
            <a:avLst/>
            <a:gdLst>
              <a:gd name="connsiteX0" fmla="*/ 336612 w 462925"/>
              <a:gd name="connsiteY0" fmla="*/ 399543 h 399543"/>
              <a:gd name="connsiteX1" fmla="*/ 126279 w 462925"/>
              <a:gd name="connsiteY1" fmla="*/ 399543 h 399543"/>
              <a:gd name="connsiteX2" fmla="*/ 0 w 462925"/>
              <a:gd name="connsiteY2" fmla="*/ 273423 h 399543"/>
              <a:gd name="connsiteX3" fmla="*/ 84381 w 462925"/>
              <a:gd name="connsiteY3" fmla="*/ 154274 h 399543"/>
              <a:gd name="connsiteX4" fmla="*/ 224408 w 462925"/>
              <a:gd name="connsiteY4" fmla="*/ 171 h 399543"/>
              <a:gd name="connsiteX5" fmla="*/ 378510 w 462925"/>
              <a:gd name="connsiteY5" fmla="*/ 140199 h 399543"/>
              <a:gd name="connsiteX6" fmla="*/ 378510 w 462925"/>
              <a:gd name="connsiteY6" fmla="*/ 154274 h 399543"/>
              <a:gd name="connsiteX7" fmla="*/ 455761 w 462925"/>
              <a:gd name="connsiteY7" fmla="*/ 315162 h 399543"/>
              <a:gd name="connsiteX8" fmla="*/ 336612 w 462925"/>
              <a:gd name="connsiteY8" fmla="*/ 399543 h 39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25" h="399543">
                <a:moveTo>
                  <a:pt x="336612" y="399543"/>
                </a:moveTo>
                <a:lnTo>
                  <a:pt x="126279" y="399543"/>
                </a:lnTo>
                <a:cubicBezTo>
                  <a:pt x="56581" y="399587"/>
                  <a:pt x="44" y="343121"/>
                  <a:pt x="0" y="273423"/>
                </a:cubicBezTo>
                <a:cubicBezTo>
                  <a:pt x="-34" y="219816"/>
                  <a:pt x="33803" y="172037"/>
                  <a:pt x="84381" y="154274"/>
                </a:cubicBezTo>
                <a:cubicBezTo>
                  <a:pt x="80494" y="73052"/>
                  <a:pt x="143187" y="4058"/>
                  <a:pt x="224408" y="171"/>
                </a:cubicBezTo>
                <a:cubicBezTo>
                  <a:pt x="305630" y="-3715"/>
                  <a:pt x="374624" y="58978"/>
                  <a:pt x="378510" y="140199"/>
                </a:cubicBezTo>
                <a:cubicBezTo>
                  <a:pt x="378735" y="144888"/>
                  <a:pt x="378735" y="149585"/>
                  <a:pt x="378510" y="154274"/>
                </a:cubicBezTo>
                <a:cubicBezTo>
                  <a:pt x="444271" y="177370"/>
                  <a:pt x="478857" y="249402"/>
                  <a:pt x="455761" y="315162"/>
                </a:cubicBezTo>
                <a:cubicBezTo>
                  <a:pt x="437997" y="365740"/>
                  <a:pt x="390219" y="399577"/>
                  <a:pt x="336612" y="3995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3000">
                <a:schemeClr val="accent3">
                  <a:alpha val="3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图形 94">
            <a:extLst>
              <a:ext uri="{FF2B5EF4-FFF2-40B4-BE49-F238E27FC236}">
                <a16:creationId xmlns:a16="http://schemas.microsoft.com/office/drawing/2014/main" id="{BBC329D4-DBF8-47D6-8269-61CE22166084}"/>
              </a:ext>
            </a:extLst>
          </p:cNvPr>
          <p:cNvSpPr/>
          <p:nvPr/>
        </p:nvSpPr>
        <p:spPr>
          <a:xfrm>
            <a:off x="9837187" y="1440896"/>
            <a:ext cx="462925" cy="399543"/>
          </a:xfrm>
          <a:custGeom>
            <a:avLst/>
            <a:gdLst>
              <a:gd name="connsiteX0" fmla="*/ 336612 w 462925"/>
              <a:gd name="connsiteY0" fmla="*/ 399543 h 399543"/>
              <a:gd name="connsiteX1" fmla="*/ 126279 w 462925"/>
              <a:gd name="connsiteY1" fmla="*/ 399543 h 399543"/>
              <a:gd name="connsiteX2" fmla="*/ 0 w 462925"/>
              <a:gd name="connsiteY2" fmla="*/ 273423 h 399543"/>
              <a:gd name="connsiteX3" fmla="*/ 84381 w 462925"/>
              <a:gd name="connsiteY3" fmla="*/ 154274 h 399543"/>
              <a:gd name="connsiteX4" fmla="*/ 224408 w 462925"/>
              <a:gd name="connsiteY4" fmla="*/ 171 h 399543"/>
              <a:gd name="connsiteX5" fmla="*/ 378510 w 462925"/>
              <a:gd name="connsiteY5" fmla="*/ 140199 h 399543"/>
              <a:gd name="connsiteX6" fmla="*/ 378510 w 462925"/>
              <a:gd name="connsiteY6" fmla="*/ 154274 h 399543"/>
              <a:gd name="connsiteX7" fmla="*/ 455761 w 462925"/>
              <a:gd name="connsiteY7" fmla="*/ 315162 h 399543"/>
              <a:gd name="connsiteX8" fmla="*/ 336612 w 462925"/>
              <a:gd name="connsiteY8" fmla="*/ 399543 h 39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25" h="399543">
                <a:moveTo>
                  <a:pt x="336612" y="399543"/>
                </a:moveTo>
                <a:lnTo>
                  <a:pt x="126279" y="399543"/>
                </a:lnTo>
                <a:cubicBezTo>
                  <a:pt x="56581" y="399587"/>
                  <a:pt x="44" y="343121"/>
                  <a:pt x="0" y="273423"/>
                </a:cubicBezTo>
                <a:cubicBezTo>
                  <a:pt x="-34" y="219816"/>
                  <a:pt x="33803" y="172037"/>
                  <a:pt x="84381" y="154274"/>
                </a:cubicBezTo>
                <a:cubicBezTo>
                  <a:pt x="80494" y="73052"/>
                  <a:pt x="143187" y="4058"/>
                  <a:pt x="224408" y="171"/>
                </a:cubicBezTo>
                <a:cubicBezTo>
                  <a:pt x="305630" y="-3715"/>
                  <a:pt x="374624" y="58978"/>
                  <a:pt x="378510" y="140199"/>
                </a:cubicBezTo>
                <a:cubicBezTo>
                  <a:pt x="378735" y="144888"/>
                  <a:pt x="378735" y="149585"/>
                  <a:pt x="378510" y="154274"/>
                </a:cubicBezTo>
                <a:cubicBezTo>
                  <a:pt x="444271" y="177370"/>
                  <a:pt x="478857" y="249402"/>
                  <a:pt x="455761" y="315162"/>
                </a:cubicBezTo>
                <a:cubicBezTo>
                  <a:pt x="437997" y="365740"/>
                  <a:pt x="390219" y="399577"/>
                  <a:pt x="336612" y="3995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3000">
                <a:schemeClr val="accent3">
                  <a:alpha val="3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图形 94">
            <a:extLst>
              <a:ext uri="{FF2B5EF4-FFF2-40B4-BE49-F238E27FC236}">
                <a16:creationId xmlns:a16="http://schemas.microsoft.com/office/drawing/2014/main" id="{A6DCB329-7130-4033-808C-A9348D85B2F2}"/>
              </a:ext>
            </a:extLst>
          </p:cNvPr>
          <p:cNvSpPr/>
          <p:nvPr/>
        </p:nvSpPr>
        <p:spPr>
          <a:xfrm>
            <a:off x="1907655" y="3484778"/>
            <a:ext cx="742974" cy="641249"/>
          </a:xfrm>
          <a:custGeom>
            <a:avLst/>
            <a:gdLst>
              <a:gd name="connsiteX0" fmla="*/ 336612 w 462925"/>
              <a:gd name="connsiteY0" fmla="*/ 399543 h 399543"/>
              <a:gd name="connsiteX1" fmla="*/ 126279 w 462925"/>
              <a:gd name="connsiteY1" fmla="*/ 399543 h 399543"/>
              <a:gd name="connsiteX2" fmla="*/ 0 w 462925"/>
              <a:gd name="connsiteY2" fmla="*/ 273423 h 399543"/>
              <a:gd name="connsiteX3" fmla="*/ 84381 w 462925"/>
              <a:gd name="connsiteY3" fmla="*/ 154274 h 399543"/>
              <a:gd name="connsiteX4" fmla="*/ 224408 w 462925"/>
              <a:gd name="connsiteY4" fmla="*/ 171 h 399543"/>
              <a:gd name="connsiteX5" fmla="*/ 378510 w 462925"/>
              <a:gd name="connsiteY5" fmla="*/ 140199 h 399543"/>
              <a:gd name="connsiteX6" fmla="*/ 378510 w 462925"/>
              <a:gd name="connsiteY6" fmla="*/ 154274 h 399543"/>
              <a:gd name="connsiteX7" fmla="*/ 455761 w 462925"/>
              <a:gd name="connsiteY7" fmla="*/ 315162 h 399543"/>
              <a:gd name="connsiteX8" fmla="*/ 336612 w 462925"/>
              <a:gd name="connsiteY8" fmla="*/ 399543 h 39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25" h="399543">
                <a:moveTo>
                  <a:pt x="336612" y="399543"/>
                </a:moveTo>
                <a:lnTo>
                  <a:pt x="126279" y="399543"/>
                </a:lnTo>
                <a:cubicBezTo>
                  <a:pt x="56581" y="399587"/>
                  <a:pt x="44" y="343121"/>
                  <a:pt x="0" y="273423"/>
                </a:cubicBezTo>
                <a:cubicBezTo>
                  <a:pt x="-34" y="219816"/>
                  <a:pt x="33803" y="172037"/>
                  <a:pt x="84381" y="154274"/>
                </a:cubicBezTo>
                <a:cubicBezTo>
                  <a:pt x="80494" y="73052"/>
                  <a:pt x="143187" y="4058"/>
                  <a:pt x="224408" y="171"/>
                </a:cubicBezTo>
                <a:cubicBezTo>
                  <a:pt x="305630" y="-3715"/>
                  <a:pt x="374624" y="58978"/>
                  <a:pt x="378510" y="140199"/>
                </a:cubicBezTo>
                <a:cubicBezTo>
                  <a:pt x="378735" y="144888"/>
                  <a:pt x="378735" y="149585"/>
                  <a:pt x="378510" y="154274"/>
                </a:cubicBezTo>
                <a:cubicBezTo>
                  <a:pt x="444271" y="177370"/>
                  <a:pt x="478857" y="249402"/>
                  <a:pt x="455761" y="315162"/>
                </a:cubicBezTo>
                <a:cubicBezTo>
                  <a:pt x="437997" y="365740"/>
                  <a:pt x="390219" y="399577"/>
                  <a:pt x="336612" y="399543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3000">
                <a:schemeClr val="accent3">
                  <a:alpha val="3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十字形 12">
            <a:extLst>
              <a:ext uri="{FF2B5EF4-FFF2-40B4-BE49-F238E27FC236}">
                <a16:creationId xmlns:a16="http://schemas.microsoft.com/office/drawing/2014/main" id="{C7944061-4D20-41FB-9701-D39407EACED5}"/>
              </a:ext>
            </a:extLst>
          </p:cNvPr>
          <p:cNvSpPr/>
          <p:nvPr/>
        </p:nvSpPr>
        <p:spPr>
          <a:xfrm>
            <a:off x="5990918" y="3694675"/>
            <a:ext cx="206987" cy="206987"/>
          </a:xfrm>
          <a:prstGeom prst="plus">
            <a:avLst>
              <a:gd name="adj" fmla="val 49233"/>
            </a:avLst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787029EE-7B75-4634-860A-8AA870352C31}"/>
              </a:ext>
            </a:extLst>
          </p:cNvPr>
          <p:cNvSpPr/>
          <p:nvPr/>
        </p:nvSpPr>
        <p:spPr>
          <a:xfrm>
            <a:off x="-2509736" y="1498580"/>
            <a:ext cx="4478701" cy="4449337"/>
          </a:xfrm>
          <a:custGeom>
            <a:avLst/>
            <a:gdLst>
              <a:gd name="connsiteX0" fmla="*/ 946695 w 3439373"/>
              <a:gd name="connsiteY0" fmla="*/ 3416825 h 3416824"/>
              <a:gd name="connsiteX1" fmla="*/ 2225591 w 3439373"/>
              <a:gd name="connsiteY1" fmla="*/ 3416825 h 3416824"/>
              <a:gd name="connsiteX2" fmla="*/ 2225591 w 3439373"/>
              <a:gd name="connsiteY2" fmla="*/ 0 h 3416824"/>
              <a:gd name="connsiteX3" fmla="*/ 946695 w 3439373"/>
              <a:gd name="connsiteY3" fmla="*/ 0 h 3416824"/>
              <a:gd name="connsiteX4" fmla="*/ 946695 w 3439373"/>
              <a:gd name="connsiteY4" fmla="*/ 3416825 h 3416824"/>
              <a:gd name="connsiteX5" fmla="*/ 2036680 w 3439373"/>
              <a:gd name="connsiteY5" fmla="*/ 2937158 h 3416824"/>
              <a:gd name="connsiteX6" fmla="*/ 1694949 w 3439373"/>
              <a:gd name="connsiteY6" fmla="*/ 2937158 h 3416824"/>
              <a:gd name="connsiteX7" fmla="*/ 1694949 w 3439373"/>
              <a:gd name="connsiteY7" fmla="*/ 2565427 h 3416824"/>
              <a:gd name="connsiteX8" fmla="*/ 2036680 w 3439373"/>
              <a:gd name="connsiteY8" fmla="*/ 2565427 h 3416824"/>
              <a:gd name="connsiteX9" fmla="*/ 2036680 w 3439373"/>
              <a:gd name="connsiteY9" fmla="*/ 2937158 h 3416824"/>
              <a:gd name="connsiteX10" fmla="*/ 1400874 w 3439373"/>
              <a:gd name="connsiteY10" fmla="*/ 2380470 h 3416824"/>
              <a:gd name="connsiteX11" fmla="*/ 1400874 w 3439373"/>
              <a:gd name="connsiteY11" fmla="*/ 2008739 h 3416824"/>
              <a:gd name="connsiteX12" fmla="*/ 1742605 w 3439373"/>
              <a:gd name="connsiteY12" fmla="*/ 2008739 h 3416824"/>
              <a:gd name="connsiteX13" fmla="*/ 1742605 w 3439373"/>
              <a:gd name="connsiteY13" fmla="*/ 2380470 h 3416824"/>
              <a:gd name="connsiteX14" fmla="*/ 1400874 w 3439373"/>
              <a:gd name="connsiteY14" fmla="*/ 2380470 h 3416824"/>
              <a:gd name="connsiteX15" fmla="*/ 2036680 w 3439373"/>
              <a:gd name="connsiteY15" fmla="*/ 1823783 h 3416824"/>
              <a:gd name="connsiteX16" fmla="*/ 1694949 w 3439373"/>
              <a:gd name="connsiteY16" fmla="*/ 1823783 h 3416824"/>
              <a:gd name="connsiteX17" fmla="*/ 1694949 w 3439373"/>
              <a:gd name="connsiteY17" fmla="*/ 1452159 h 3416824"/>
              <a:gd name="connsiteX18" fmla="*/ 2036680 w 3439373"/>
              <a:gd name="connsiteY18" fmla="*/ 1452159 h 3416824"/>
              <a:gd name="connsiteX19" fmla="*/ 2036680 w 3439373"/>
              <a:gd name="connsiteY19" fmla="*/ 1823783 h 3416824"/>
              <a:gd name="connsiteX20" fmla="*/ 1400874 w 3439373"/>
              <a:gd name="connsiteY20" fmla="*/ 1267095 h 3416824"/>
              <a:gd name="connsiteX21" fmla="*/ 1400874 w 3439373"/>
              <a:gd name="connsiteY21" fmla="*/ 895364 h 3416824"/>
              <a:gd name="connsiteX22" fmla="*/ 1742605 w 3439373"/>
              <a:gd name="connsiteY22" fmla="*/ 895364 h 3416824"/>
              <a:gd name="connsiteX23" fmla="*/ 1742605 w 3439373"/>
              <a:gd name="connsiteY23" fmla="*/ 1267095 h 3416824"/>
              <a:gd name="connsiteX24" fmla="*/ 1400874 w 3439373"/>
              <a:gd name="connsiteY24" fmla="*/ 1267095 h 3416824"/>
              <a:gd name="connsiteX25" fmla="*/ 1695056 w 3439373"/>
              <a:gd name="connsiteY25" fmla="*/ 338677 h 3416824"/>
              <a:gd name="connsiteX26" fmla="*/ 2036787 w 3439373"/>
              <a:gd name="connsiteY26" fmla="*/ 338677 h 3416824"/>
              <a:gd name="connsiteX27" fmla="*/ 2036787 w 3439373"/>
              <a:gd name="connsiteY27" fmla="*/ 710408 h 3416824"/>
              <a:gd name="connsiteX28" fmla="*/ 1695056 w 3439373"/>
              <a:gd name="connsiteY28" fmla="*/ 710408 h 3416824"/>
              <a:gd name="connsiteX29" fmla="*/ 1695056 w 3439373"/>
              <a:gd name="connsiteY29" fmla="*/ 338677 h 3416824"/>
              <a:gd name="connsiteX30" fmla="*/ 1106584 w 3439373"/>
              <a:gd name="connsiteY30" fmla="*/ 338677 h 3416824"/>
              <a:gd name="connsiteX31" fmla="*/ 1448208 w 3439373"/>
              <a:gd name="connsiteY31" fmla="*/ 338677 h 3416824"/>
              <a:gd name="connsiteX32" fmla="*/ 1448208 w 3439373"/>
              <a:gd name="connsiteY32" fmla="*/ 710408 h 3416824"/>
              <a:gd name="connsiteX33" fmla="*/ 1106584 w 3439373"/>
              <a:gd name="connsiteY33" fmla="*/ 710408 h 3416824"/>
              <a:gd name="connsiteX34" fmla="*/ 1106584 w 3439373"/>
              <a:gd name="connsiteY34" fmla="*/ 338677 h 3416824"/>
              <a:gd name="connsiteX35" fmla="*/ 1106584 w 3439373"/>
              <a:gd name="connsiteY35" fmla="*/ 1452052 h 3416824"/>
              <a:gd name="connsiteX36" fmla="*/ 1448208 w 3439373"/>
              <a:gd name="connsiteY36" fmla="*/ 1452052 h 3416824"/>
              <a:gd name="connsiteX37" fmla="*/ 1448208 w 3439373"/>
              <a:gd name="connsiteY37" fmla="*/ 1823676 h 3416824"/>
              <a:gd name="connsiteX38" fmla="*/ 1106584 w 3439373"/>
              <a:gd name="connsiteY38" fmla="*/ 1823676 h 3416824"/>
              <a:gd name="connsiteX39" fmla="*/ 1106584 w 3439373"/>
              <a:gd name="connsiteY39" fmla="*/ 1452052 h 3416824"/>
              <a:gd name="connsiteX40" fmla="*/ 1106584 w 3439373"/>
              <a:gd name="connsiteY40" fmla="*/ 2565427 h 3416824"/>
              <a:gd name="connsiteX41" fmla="*/ 1448208 w 3439373"/>
              <a:gd name="connsiteY41" fmla="*/ 2565427 h 3416824"/>
              <a:gd name="connsiteX42" fmla="*/ 1448208 w 3439373"/>
              <a:gd name="connsiteY42" fmla="*/ 2937158 h 3416824"/>
              <a:gd name="connsiteX43" fmla="*/ 1106584 w 3439373"/>
              <a:gd name="connsiteY43" fmla="*/ 2937158 h 3416824"/>
              <a:gd name="connsiteX44" fmla="*/ 1106584 w 3439373"/>
              <a:gd name="connsiteY44" fmla="*/ 2565427 h 3416824"/>
              <a:gd name="connsiteX45" fmla="*/ 0 w 3439373"/>
              <a:gd name="connsiteY45" fmla="*/ 3416825 h 3416824"/>
              <a:gd name="connsiteX46" fmla="*/ 766780 w 3439373"/>
              <a:gd name="connsiteY46" fmla="*/ 3416825 h 3416824"/>
              <a:gd name="connsiteX47" fmla="*/ 766780 w 3439373"/>
              <a:gd name="connsiteY47" fmla="*/ 1080320 h 3416824"/>
              <a:gd name="connsiteX48" fmla="*/ 0 w 3439373"/>
              <a:gd name="connsiteY48" fmla="*/ 1080320 h 3416824"/>
              <a:gd name="connsiteX49" fmla="*/ 0 w 3439373"/>
              <a:gd name="connsiteY49" fmla="*/ 3416825 h 3416824"/>
              <a:gd name="connsiteX50" fmla="*/ 212578 w 3439373"/>
              <a:gd name="connsiteY50" fmla="*/ 1263779 h 3416824"/>
              <a:gd name="connsiteX51" fmla="*/ 554202 w 3439373"/>
              <a:gd name="connsiteY51" fmla="*/ 1263779 h 3416824"/>
              <a:gd name="connsiteX52" fmla="*/ 554202 w 3439373"/>
              <a:gd name="connsiteY52" fmla="*/ 1635510 h 3416824"/>
              <a:gd name="connsiteX53" fmla="*/ 212578 w 3439373"/>
              <a:gd name="connsiteY53" fmla="*/ 1635510 h 3416824"/>
              <a:gd name="connsiteX54" fmla="*/ 212578 w 3439373"/>
              <a:gd name="connsiteY54" fmla="*/ 1263779 h 3416824"/>
              <a:gd name="connsiteX55" fmla="*/ 212578 w 3439373"/>
              <a:gd name="connsiteY55" fmla="*/ 1924658 h 3416824"/>
              <a:gd name="connsiteX56" fmla="*/ 554202 w 3439373"/>
              <a:gd name="connsiteY56" fmla="*/ 1924658 h 3416824"/>
              <a:gd name="connsiteX57" fmla="*/ 554202 w 3439373"/>
              <a:gd name="connsiteY57" fmla="*/ 2296390 h 3416824"/>
              <a:gd name="connsiteX58" fmla="*/ 212578 w 3439373"/>
              <a:gd name="connsiteY58" fmla="*/ 2296390 h 3416824"/>
              <a:gd name="connsiteX59" fmla="*/ 212578 w 3439373"/>
              <a:gd name="connsiteY59" fmla="*/ 1924658 h 3416824"/>
              <a:gd name="connsiteX60" fmla="*/ 212578 w 3439373"/>
              <a:gd name="connsiteY60" fmla="*/ 2559650 h 3416824"/>
              <a:gd name="connsiteX61" fmla="*/ 554202 w 3439373"/>
              <a:gd name="connsiteY61" fmla="*/ 2559650 h 3416824"/>
              <a:gd name="connsiteX62" fmla="*/ 554202 w 3439373"/>
              <a:gd name="connsiteY62" fmla="*/ 2931381 h 3416824"/>
              <a:gd name="connsiteX63" fmla="*/ 212578 w 3439373"/>
              <a:gd name="connsiteY63" fmla="*/ 2931381 h 3416824"/>
              <a:gd name="connsiteX64" fmla="*/ 212578 w 3439373"/>
              <a:gd name="connsiteY64" fmla="*/ 2559650 h 3416824"/>
              <a:gd name="connsiteX65" fmla="*/ 3287839 w 3439373"/>
              <a:gd name="connsiteY65" fmla="*/ 1409476 h 3416824"/>
              <a:gd name="connsiteX66" fmla="*/ 3287839 w 3439373"/>
              <a:gd name="connsiteY66" fmla="*/ 965431 h 3416824"/>
              <a:gd name="connsiteX67" fmla="*/ 3101820 w 3439373"/>
              <a:gd name="connsiteY67" fmla="*/ 965431 h 3416824"/>
              <a:gd name="connsiteX68" fmla="*/ 3101820 w 3439373"/>
              <a:gd name="connsiteY68" fmla="*/ 532191 h 3416824"/>
              <a:gd name="connsiteX69" fmla="*/ 2968275 w 3439373"/>
              <a:gd name="connsiteY69" fmla="*/ 532191 h 3416824"/>
              <a:gd name="connsiteX70" fmla="*/ 2968275 w 3439373"/>
              <a:gd name="connsiteY70" fmla="*/ 129116 h 3416824"/>
              <a:gd name="connsiteX71" fmla="*/ 2856043 w 3439373"/>
              <a:gd name="connsiteY71" fmla="*/ 129116 h 3416824"/>
              <a:gd name="connsiteX72" fmla="*/ 2856043 w 3439373"/>
              <a:gd name="connsiteY72" fmla="*/ 532084 h 3416824"/>
              <a:gd name="connsiteX73" fmla="*/ 2722606 w 3439373"/>
              <a:gd name="connsiteY73" fmla="*/ 532084 h 3416824"/>
              <a:gd name="connsiteX74" fmla="*/ 2722606 w 3439373"/>
              <a:gd name="connsiteY74" fmla="*/ 965431 h 3416824"/>
              <a:gd name="connsiteX75" fmla="*/ 2536587 w 3439373"/>
              <a:gd name="connsiteY75" fmla="*/ 965431 h 3416824"/>
              <a:gd name="connsiteX76" fmla="*/ 2536587 w 3439373"/>
              <a:gd name="connsiteY76" fmla="*/ 1409476 h 3416824"/>
              <a:gd name="connsiteX77" fmla="*/ 2385158 w 3439373"/>
              <a:gd name="connsiteY77" fmla="*/ 1409476 h 3416824"/>
              <a:gd name="connsiteX78" fmla="*/ 2385158 w 3439373"/>
              <a:gd name="connsiteY78" fmla="*/ 3416825 h 3416824"/>
              <a:gd name="connsiteX79" fmla="*/ 3439374 w 3439373"/>
              <a:gd name="connsiteY79" fmla="*/ 3416825 h 3416824"/>
              <a:gd name="connsiteX80" fmla="*/ 3439374 w 3439373"/>
              <a:gd name="connsiteY80" fmla="*/ 1409476 h 3416824"/>
              <a:gd name="connsiteX81" fmla="*/ 3287839 w 3439373"/>
              <a:gd name="connsiteY81" fmla="*/ 1409476 h 3416824"/>
              <a:gd name="connsiteX82" fmla="*/ 2901236 w 3439373"/>
              <a:gd name="connsiteY82" fmla="*/ 3161587 h 3416824"/>
              <a:gd name="connsiteX83" fmla="*/ 2559612 w 3439373"/>
              <a:gd name="connsiteY83" fmla="*/ 3161587 h 3416824"/>
              <a:gd name="connsiteX84" fmla="*/ 2559612 w 3439373"/>
              <a:gd name="connsiteY84" fmla="*/ 2789856 h 3416824"/>
              <a:gd name="connsiteX85" fmla="*/ 2901236 w 3439373"/>
              <a:gd name="connsiteY85" fmla="*/ 2789856 h 3416824"/>
              <a:gd name="connsiteX86" fmla="*/ 2901236 w 3439373"/>
              <a:gd name="connsiteY86" fmla="*/ 3161587 h 3416824"/>
              <a:gd name="connsiteX87" fmla="*/ 2901236 w 3439373"/>
              <a:gd name="connsiteY87" fmla="*/ 2021790 h 3416824"/>
              <a:gd name="connsiteX88" fmla="*/ 2559612 w 3439373"/>
              <a:gd name="connsiteY88" fmla="*/ 2021790 h 3416824"/>
              <a:gd name="connsiteX89" fmla="*/ 2559612 w 3439373"/>
              <a:gd name="connsiteY89" fmla="*/ 1650059 h 3416824"/>
              <a:gd name="connsiteX90" fmla="*/ 2901236 w 3439373"/>
              <a:gd name="connsiteY90" fmla="*/ 1650059 h 3416824"/>
              <a:gd name="connsiteX91" fmla="*/ 2901236 w 3439373"/>
              <a:gd name="connsiteY91" fmla="*/ 2021790 h 3416824"/>
              <a:gd name="connsiteX92" fmla="*/ 3302296 w 3439373"/>
              <a:gd name="connsiteY92" fmla="*/ 2586928 h 3416824"/>
              <a:gd name="connsiteX93" fmla="*/ 2960672 w 3439373"/>
              <a:gd name="connsiteY93" fmla="*/ 2586928 h 3416824"/>
              <a:gd name="connsiteX94" fmla="*/ 2960672 w 3439373"/>
              <a:gd name="connsiteY94" fmla="*/ 2215197 h 3416824"/>
              <a:gd name="connsiteX95" fmla="*/ 3302296 w 3439373"/>
              <a:gd name="connsiteY95" fmla="*/ 2215197 h 3416824"/>
              <a:gd name="connsiteX96" fmla="*/ 3302296 w 3439373"/>
              <a:gd name="connsiteY96" fmla="*/ 2586928 h 341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439373" h="3416824">
                <a:moveTo>
                  <a:pt x="946695" y="3416825"/>
                </a:moveTo>
                <a:lnTo>
                  <a:pt x="2225591" y="3416825"/>
                </a:lnTo>
                <a:lnTo>
                  <a:pt x="2225591" y="0"/>
                </a:lnTo>
                <a:lnTo>
                  <a:pt x="946695" y="0"/>
                </a:lnTo>
                <a:lnTo>
                  <a:pt x="946695" y="3416825"/>
                </a:lnTo>
                <a:close/>
                <a:moveTo>
                  <a:pt x="2036680" y="2937158"/>
                </a:moveTo>
                <a:lnTo>
                  <a:pt x="1694949" y="2937158"/>
                </a:lnTo>
                <a:lnTo>
                  <a:pt x="1694949" y="2565427"/>
                </a:lnTo>
                <a:lnTo>
                  <a:pt x="2036680" y="2565427"/>
                </a:lnTo>
                <a:lnTo>
                  <a:pt x="2036680" y="2937158"/>
                </a:lnTo>
                <a:close/>
                <a:moveTo>
                  <a:pt x="1400874" y="2380470"/>
                </a:moveTo>
                <a:lnTo>
                  <a:pt x="1400874" y="2008739"/>
                </a:lnTo>
                <a:lnTo>
                  <a:pt x="1742605" y="2008739"/>
                </a:lnTo>
                <a:lnTo>
                  <a:pt x="1742605" y="2380470"/>
                </a:lnTo>
                <a:lnTo>
                  <a:pt x="1400874" y="2380470"/>
                </a:lnTo>
                <a:close/>
                <a:moveTo>
                  <a:pt x="2036680" y="1823783"/>
                </a:moveTo>
                <a:lnTo>
                  <a:pt x="1694949" y="1823783"/>
                </a:lnTo>
                <a:lnTo>
                  <a:pt x="1694949" y="1452159"/>
                </a:lnTo>
                <a:lnTo>
                  <a:pt x="2036680" y="1452159"/>
                </a:lnTo>
                <a:lnTo>
                  <a:pt x="2036680" y="1823783"/>
                </a:lnTo>
                <a:close/>
                <a:moveTo>
                  <a:pt x="1400874" y="1267095"/>
                </a:moveTo>
                <a:lnTo>
                  <a:pt x="1400874" y="895364"/>
                </a:lnTo>
                <a:lnTo>
                  <a:pt x="1742605" y="895364"/>
                </a:lnTo>
                <a:lnTo>
                  <a:pt x="1742605" y="1267095"/>
                </a:lnTo>
                <a:lnTo>
                  <a:pt x="1400874" y="1267095"/>
                </a:lnTo>
                <a:close/>
                <a:moveTo>
                  <a:pt x="1695056" y="338677"/>
                </a:moveTo>
                <a:lnTo>
                  <a:pt x="2036787" y="338677"/>
                </a:lnTo>
                <a:lnTo>
                  <a:pt x="2036787" y="710408"/>
                </a:lnTo>
                <a:lnTo>
                  <a:pt x="1695056" y="710408"/>
                </a:lnTo>
                <a:lnTo>
                  <a:pt x="1695056" y="338677"/>
                </a:lnTo>
                <a:close/>
                <a:moveTo>
                  <a:pt x="1106584" y="338677"/>
                </a:moveTo>
                <a:lnTo>
                  <a:pt x="1448208" y="338677"/>
                </a:lnTo>
                <a:lnTo>
                  <a:pt x="1448208" y="710408"/>
                </a:lnTo>
                <a:lnTo>
                  <a:pt x="1106584" y="710408"/>
                </a:lnTo>
                <a:lnTo>
                  <a:pt x="1106584" y="338677"/>
                </a:lnTo>
                <a:close/>
                <a:moveTo>
                  <a:pt x="1106584" y="1452052"/>
                </a:moveTo>
                <a:lnTo>
                  <a:pt x="1448208" y="1452052"/>
                </a:lnTo>
                <a:lnTo>
                  <a:pt x="1448208" y="1823676"/>
                </a:lnTo>
                <a:lnTo>
                  <a:pt x="1106584" y="1823676"/>
                </a:lnTo>
                <a:lnTo>
                  <a:pt x="1106584" y="1452052"/>
                </a:lnTo>
                <a:close/>
                <a:moveTo>
                  <a:pt x="1106584" y="2565427"/>
                </a:moveTo>
                <a:lnTo>
                  <a:pt x="1448208" y="2565427"/>
                </a:lnTo>
                <a:lnTo>
                  <a:pt x="1448208" y="2937158"/>
                </a:lnTo>
                <a:lnTo>
                  <a:pt x="1106584" y="2937158"/>
                </a:lnTo>
                <a:lnTo>
                  <a:pt x="1106584" y="2565427"/>
                </a:lnTo>
                <a:close/>
                <a:moveTo>
                  <a:pt x="0" y="3416825"/>
                </a:moveTo>
                <a:lnTo>
                  <a:pt x="766780" y="3416825"/>
                </a:lnTo>
                <a:lnTo>
                  <a:pt x="766780" y="1080320"/>
                </a:lnTo>
                <a:lnTo>
                  <a:pt x="0" y="1080320"/>
                </a:lnTo>
                <a:lnTo>
                  <a:pt x="0" y="3416825"/>
                </a:lnTo>
                <a:close/>
                <a:moveTo>
                  <a:pt x="212578" y="1263779"/>
                </a:moveTo>
                <a:lnTo>
                  <a:pt x="554202" y="1263779"/>
                </a:lnTo>
                <a:lnTo>
                  <a:pt x="554202" y="1635510"/>
                </a:lnTo>
                <a:lnTo>
                  <a:pt x="212578" y="1635510"/>
                </a:lnTo>
                <a:lnTo>
                  <a:pt x="212578" y="1263779"/>
                </a:lnTo>
                <a:close/>
                <a:moveTo>
                  <a:pt x="212578" y="1924658"/>
                </a:moveTo>
                <a:lnTo>
                  <a:pt x="554202" y="1924658"/>
                </a:lnTo>
                <a:lnTo>
                  <a:pt x="554202" y="2296390"/>
                </a:lnTo>
                <a:lnTo>
                  <a:pt x="212578" y="2296390"/>
                </a:lnTo>
                <a:lnTo>
                  <a:pt x="212578" y="1924658"/>
                </a:lnTo>
                <a:close/>
                <a:moveTo>
                  <a:pt x="212578" y="2559650"/>
                </a:moveTo>
                <a:lnTo>
                  <a:pt x="554202" y="2559650"/>
                </a:lnTo>
                <a:lnTo>
                  <a:pt x="554202" y="2931381"/>
                </a:lnTo>
                <a:lnTo>
                  <a:pt x="212578" y="2931381"/>
                </a:lnTo>
                <a:lnTo>
                  <a:pt x="212578" y="2559650"/>
                </a:lnTo>
                <a:close/>
                <a:moveTo>
                  <a:pt x="3287839" y="1409476"/>
                </a:moveTo>
                <a:lnTo>
                  <a:pt x="3287839" y="965431"/>
                </a:lnTo>
                <a:lnTo>
                  <a:pt x="3101820" y="965431"/>
                </a:lnTo>
                <a:lnTo>
                  <a:pt x="3101820" y="532191"/>
                </a:lnTo>
                <a:lnTo>
                  <a:pt x="2968275" y="532191"/>
                </a:lnTo>
                <a:lnTo>
                  <a:pt x="2968275" y="129116"/>
                </a:lnTo>
                <a:lnTo>
                  <a:pt x="2856043" y="129116"/>
                </a:lnTo>
                <a:lnTo>
                  <a:pt x="2856043" y="532084"/>
                </a:lnTo>
                <a:lnTo>
                  <a:pt x="2722606" y="532084"/>
                </a:lnTo>
                <a:lnTo>
                  <a:pt x="2722606" y="965431"/>
                </a:lnTo>
                <a:lnTo>
                  <a:pt x="2536587" y="965431"/>
                </a:lnTo>
                <a:lnTo>
                  <a:pt x="2536587" y="1409476"/>
                </a:lnTo>
                <a:lnTo>
                  <a:pt x="2385158" y="1409476"/>
                </a:lnTo>
                <a:lnTo>
                  <a:pt x="2385158" y="3416825"/>
                </a:lnTo>
                <a:lnTo>
                  <a:pt x="3439374" y="3416825"/>
                </a:lnTo>
                <a:lnTo>
                  <a:pt x="3439374" y="1409476"/>
                </a:lnTo>
                <a:lnTo>
                  <a:pt x="3287839" y="1409476"/>
                </a:lnTo>
                <a:close/>
                <a:moveTo>
                  <a:pt x="2901236" y="3161587"/>
                </a:moveTo>
                <a:lnTo>
                  <a:pt x="2559612" y="3161587"/>
                </a:lnTo>
                <a:lnTo>
                  <a:pt x="2559612" y="2789856"/>
                </a:lnTo>
                <a:lnTo>
                  <a:pt x="2901236" y="2789856"/>
                </a:lnTo>
                <a:lnTo>
                  <a:pt x="2901236" y="3161587"/>
                </a:lnTo>
                <a:close/>
                <a:moveTo>
                  <a:pt x="2901236" y="2021790"/>
                </a:moveTo>
                <a:lnTo>
                  <a:pt x="2559612" y="2021790"/>
                </a:lnTo>
                <a:lnTo>
                  <a:pt x="2559612" y="1650059"/>
                </a:lnTo>
                <a:lnTo>
                  <a:pt x="2901236" y="1650059"/>
                </a:lnTo>
                <a:lnTo>
                  <a:pt x="2901236" y="2021790"/>
                </a:lnTo>
                <a:close/>
                <a:moveTo>
                  <a:pt x="3302296" y="2586928"/>
                </a:moveTo>
                <a:lnTo>
                  <a:pt x="2960672" y="2586928"/>
                </a:lnTo>
                <a:lnTo>
                  <a:pt x="2960672" y="2215197"/>
                </a:lnTo>
                <a:lnTo>
                  <a:pt x="3302296" y="2215197"/>
                </a:lnTo>
                <a:lnTo>
                  <a:pt x="3302296" y="2586928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33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42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D0AA42-6E52-49BE-A74C-84553687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D71357-A60C-49CB-B137-0385D8408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61EE82-6FE7-4D05-89BE-737416739DC2}"/>
              </a:ext>
            </a:extLst>
          </p:cNvPr>
          <p:cNvSpPr txBox="1"/>
          <p:nvPr/>
        </p:nvSpPr>
        <p:spPr>
          <a:xfrm>
            <a:off x="6325422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0" b="1" dirty="0">
                <a:solidFill>
                  <a:schemeClr val="accent2"/>
                </a:solidFill>
                <a:latin typeface="+mn-ea"/>
              </a:rPr>
              <a:t>2</a:t>
            </a:r>
            <a:endParaRPr lang="zh-CN" altLang="en-US" sz="220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F5FED-85E8-4496-B042-F335F1F14309}"/>
              </a:ext>
            </a:extLst>
          </p:cNvPr>
          <p:cNvSpPr txBox="1"/>
          <p:nvPr/>
        </p:nvSpPr>
        <p:spPr>
          <a:xfrm>
            <a:off x="7278154" y="3830996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r>
              <a:rPr lang="en-US" altLang="zh-CN" sz="2000" dirty="0"/>
              <a:t>PART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A4451-00D8-4330-8D57-66A6247A5050}"/>
              </a:ext>
            </a:extLst>
          </p:cNvPr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</a:rPr>
              <a:t>PLEASE ENTER A TITLE</a:t>
            </a:r>
            <a:endParaRPr lang="zh-CN" altLang="en-US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023E872-DBEE-4284-BD1F-77B899B9ABEA}"/>
              </a:ext>
            </a:extLst>
          </p:cNvPr>
          <p:cNvSpPr txBox="1"/>
          <p:nvPr/>
        </p:nvSpPr>
        <p:spPr>
          <a:xfrm>
            <a:off x="1696411" y="1282321"/>
            <a:ext cx="3883122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ea"/>
              </a:rPr>
              <a:t>SECOND</a:t>
            </a:r>
            <a:endParaRPr lang="zh-CN" altLang="en-US" sz="6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932162-2444-4D0A-B9FB-7B0C4AEC754A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6D82FC9-8302-4836-A8BA-2115795249F1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89767B6-4B38-45CD-9C3C-E445ADA22EB4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CAFB25EA-7A38-48F4-A93A-78D2BB15CE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1" name="Oval 5">
                <a:extLst>
                  <a:ext uri="{FF2B5EF4-FFF2-40B4-BE49-F238E27FC236}">
                    <a16:creationId xmlns:a16="http://schemas.microsoft.com/office/drawing/2014/main" id="{6B49DA1C-E706-4DD1-8EBE-0F7EC951E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" name="对话气泡: 矩形 17">
              <a:extLst>
                <a:ext uri="{FF2B5EF4-FFF2-40B4-BE49-F238E27FC236}">
                  <a16:creationId xmlns:a16="http://schemas.microsoft.com/office/drawing/2014/main" id="{34B2A83C-4586-4402-A84D-A496BAAC2490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B6224BBF-14A5-417F-8408-6503FA0B9A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2413" r="3561" b="5914"/>
          <a:stretch/>
        </p:blipFill>
        <p:spPr>
          <a:xfrm>
            <a:off x="-1" y="3106058"/>
            <a:ext cx="3402868" cy="3751943"/>
          </a:xfrm>
        </p:spPr>
      </p:pic>
    </p:spTree>
    <p:extLst>
      <p:ext uri="{BB962C8B-B14F-4D97-AF65-F5344CB8AC3E}">
        <p14:creationId xmlns:p14="http://schemas.microsoft.com/office/powerpoint/2010/main" val="1234464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688FDA7B-3C41-4FA2-BD48-6026266C58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7315" b="17315"/>
          <a:stretch>
            <a:fillRect/>
          </a:stretch>
        </p:blipFill>
        <p:spPr/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9CFC84B-FF39-4C7E-88DB-7975D6944E7D}"/>
              </a:ext>
            </a:extLst>
          </p:cNvPr>
          <p:cNvGrpSpPr/>
          <p:nvPr/>
        </p:nvGrpSpPr>
        <p:grpSpPr>
          <a:xfrm>
            <a:off x="658813" y="1905802"/>
            <a:ext cx="4852927" cy="3368842"/>
            <a:chOff x="658813" y="1905802"/>
            <a:chExt cx="4852927" cy="33688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E8A4AF-B152-47AE-8179-193A89420677}"/>
                </a:ext>
              </a:extLst>
            </p:cNvPr>
            <p:cNvSpPr/>
            <p:nvPr/>
          </p:nvSpPr>
          <p:spPr>
            <a:xfrm>
              <a:off x="658813" y="1905802"/>
              <a:ext cx="4675184" cy="33688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79C3B512-BD04-41F7-831D-283352B0847B}"/>
                </a:ext>
              </a:extLst>
            </p:cNvPr>
            <p:cNvSpPr/>
            <p:nvPr/>
          </p:nvSpPr>
          <p:spPr>
            <a:xfrm rot="13500000">
              <a:off x="5156254" y="2262774"/>
              <a:ext cx="355486" cy="35548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B29C23C-8522-40C2-BF09-D6AB0689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一个类目的图文排版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57E6E7-01B0-47E7-95A8-C1C93997B346}"/>
              </a:ext>
            </a:extLst>
          </p:cNvPr>
          <p:cNvSpPr txBox="1"/>
          <p:nvPr/>
        </p:nvSpPr>
        <p:spPr>
          <a:xfrm>
            <a:off x="1250274" y="2931157"/>
            <a:ext cx="3492262" cy="160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8F28F0-7669-4886-B652-B8C733A14954}"/>
              </a:ext>
            </a:extLst>
          </p:cNvPr>
          <p:cNvSpPr txBox="1"/>
          <p:nvPr/>
        </p:nvSpPr>
        <p:spPr>
          <a:xfrm>
            <a:off x="1250274" y="2302756"/>
            <a:ext cx="2121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7867C06-8401-4D5B-BC18-D54C43278F7C}"/>
              </a:ext>
            </a:extLst>
          </p:cNvPr>
          <p:cNvSpPr/>
          <p:nvPr/>
        </p:nvSpPr>
        <p:spPr>
          <a:xfrm>
            <a:off x="1347788" y="4832350"/>
            <a:ext cx="42068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FF0AE15-DAB4-40F0-95B0-0879E424FFA8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9489069-11C4-4C9A-9264-36B35AFEF6FA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737B90E-EF56-40BA-A22E-8D58C46FF036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19" name="Freeform 90">
                <a:extLst>
                  <a:ext uri="{FF2B5EF4-FFF2-40B4-BE49-F238E27FC236}">
                    <a16:creationId xmlns:a16="http://schemas.microsoft.com/office/drawing/2014/main" id="{095AFA22-C02E-492B-9B91-5556449158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0" name="Oval 5">
                <a:extLst>
                  <a:ext uri="{FF2B5EF4-FFF2-40B4-BE49-F238E27FC236}">
                    <a16:creationId xmlns:a16="http://schemas.microsoft.com/office/drawing/2014/main" id="{A70C1279-05AA-480E-BE12-443D99F3A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对话气泡: 矩形 16">
              <a:extLst>
                <a:ext uri="{FF2B5EF4-FFF2-40B4-BE49-F238E27FC236}">
                  <a16:creationId xmlns:a16="http://schemas.microsoft.com/office/drawing/2014/main" id="{DD418411-7B7D-4548-BB18-7898A45AD5FC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99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6ED9DD-5FB2-437B-BAA4-39B8AAC4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两个类目的图文排版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45EA4C-607B-4D76-BB1A-3B31BDF4A7FB}"/>
              </a:ext>
            </a:extLst>
          </p:cNvPr>
          <p:cNvSpPr/>
          <p:nvPr/>
        </p:nvSpPr>
        <p:spPr>
          <a:xfrm>
            <a:off x="660400" y="4932952"/>
            <a:ext cx="10858500" cy="929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56F27C-119F-4A42-8B74-E5AC3F8D600F}"/>
              </a:ext>
            </a:extLst>
          </p:cNvPr>
          <p:cNvSpPr txBox="1"/>
          <p:nvPr/>
        </p:nvSpPr>
        <p:spPr>
          <a:xfrm>
            <a:off x="1281818" y="5133006"/>
            <a:ext cx="4762366" cy="5232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l"/>
            <a:r>
              <a:rPr lang="zh-CN" altLang="en-US" sz="2600" b="1" dirty="0">
                <a:solidFill>
                  <a:schemeClr val="bg1"/>
                </a:solidFill>
                <a:latin typeface="+mn-ea"/>
              </a:rPr>
              <a:t>这里可以进行一句话总结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6AE0E85-02DA-4DB5-AC78-B486315811C4}"/>
              </a:ext>
            </a:extLst>
          </p:cNvPr>
          <p:cNvSpPr txBox="1"/>
          <p:nvPr/>
        </p:nvSpPr>
        <p:spPr>
          <a:xfrm>
            <a:off x="1276588" y="1838843"/>
            <a:ext cx="4092972" cy="108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93CF5A1-B9CA-4EBD-973B-45BEA8AD2ADD}"/>
              </a:ext>
            </a:extLst>
          </p:cNvPr>
          <p:cNvSpPr txBox="1"/>
          <p:nvPr/>
        </p:nvSpPr>
        <p:spPr>
          <a:xfrm>
            <a:off x="1276589" y="1395650"/>
            <a:ext cx="171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39EF9A9-0BBA-4C21-8255-DA683FD90EBC}"/>
              </a:ext>
            </a:extLst>
          </p:cNvPr>
          <p:cNvSpPr txBox="1"/>
          <p:nvPr/>
        </p:nvSpPr>
        <p:spPr>
          <a:xfrm>
            <a:off x="1276588" y="3574058"/>
            <a:ext cx="4092971" cy="108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0A4FC97-4C71-457F-B10A-2FEF7F029C68}"/>
              </a:ext>
            </a:extLst>
          </p:cNvPr>
          <p:cNvSpPr txBox="1"/>
          <p:nvPr/>
        </p:nvSpPr>
        <p:spPr>
          <a:xfrm>
            <a:off x="1276589" y="3130865"/>
            <a:ext cx="171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B3177F6-C914-4006-984F-0119221B91B6}"/>
              </a:ext>
            </a:extLst>
          </p:cNvPr>
          <p:cNvSpPr txBox="1"/>
          <p:nvPr/>
        </p:nvSpPr>
        <p:spPr>
          <a:xfrm>
            <a:off x="677066" y="1361149"/>
            <a:ext cx="68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gradFill>
                  <a:gsLst>
                    <a:gs pos="0">
                      <a:schemeClr val="accent1"/>
                    </a:gs>
                    <a:gs pos="33000">
                      <a:schemeClr val="accent1">
                        <a:alpha val="86000"/>
                      </a:schemeClr>
                    </a:gs>
                    <a:gs pos="8600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n-ea"/>
              </a:rPr>
              <a:t>1</a:t>
            </a:r>
            <a:endParaRPr lang="zh-CN" altLang="en-US" sz="3200" b="1" i="1" dirty="0">
              <a:gradFill>
                <a:gsLst>
                  <a:gs pos="0">
                    <a:schemeClr val="accent1"/>
                  </a:gs>
                  <a:gs pos="33000">
                    <a:schemeClr val="accent1">
                      <a:alpha val="86000"/>
                    </a:schemeClr>
                  </a:gs>
                  <a:gs pos="8600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456B3E0-072F-4ED4-A8DB-87859F52A172}"/>
              </a:ext>
            </a:extLst>
          </p:cNvPr>
          <p:cNvSpPr txBox="1"/>
          <p:nvPr/>
        </p:nvSpPr>
        <p:spPr>
          <a:xfrm>
            <a:off x="677066" y="3081981"/>
            <a:ext cx="68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gradFill>
                  <a:gsLst>
                    <a:gs pos="0">
                      <a:schemeClr val="accent1"/>
                    </a:gs>
                    <a:gs pos="33000">
                      <a:schemeClr val="accent1">
                        <a:alpha val="86000"/>
                      </a:schemeClr>
                    </a:gs>
                    <a:gs pos="8600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n-ea"/>
              </a:rPr>
              <a:t>2</a:t>
            </a:r>
            <a:endParaRPr lang="zh-CN" altLang="en-US" sz="3200" b="1" i="1" dirty="0">
              <a:gradFill>
                <a:gsLst>
                  <a:gs pos="0">
                    <a:schemeClr val="accent1"/>
                  </a:gs>
                  <a:gs pos="33000">
                    <a:schemeClr val="accent1">
                      <a:alpha val="86000"/>
                    </a:schemeClr>
                  </a:gs>
                  <a:gs pos="8600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387108-32FE-4098-BC1B-8CE2A0D0891F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8DC131D-42B2-4F1A-B3D1-B6E23457A0F9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F856B51-01AF-4756-A9A1-898880FF575C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2" name="Freeform 90">
                <a:extLst>
                  <a:ext uri="{FF2B5EF4-FFF2-40B4-BE49-F238E27FC236}">
                    <a16:creationId xmlns:a16="http://schemas.microsoft.com/office/drawing/2014/main" id="{4A121B27-AC1C-4FD3-A887-6D59B0EB3A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3" name="Oval 5">
                <a:extLst>
                  <a:ext uri="{FF2B5EF4-FFF2-40B4-BE49-F238E27FC236}">
                    <a16:creationId xmlns:a16="http://schemas.microsoft.com/office/drawing/2014/main" id="{FF5591F8-7F81-4EC2-8BAA-E341D47EB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对话气泡: 矩形 19">
              <a:extLst>
                <a:ext uri="{FF2B5EF4-FFF2-40B4-BE49-F238E27FC236}">
                  <a16:creationId xmlns:a16="http://schemas.microsoft.com/office/drawing/2014/main" id="{D603FB60-B8DF-4110-9E39-95C788C8EDDE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94A2DC05-C3A3-43CF-A63C-A19349DB22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0647" t="26013" r="20647" b="26899"/>
          <a:stretch/>
        </p:blipFill>
        <p:spPr>
          <a:xfrm>
            <a:off x="6635750" y="1365250"/>
            <a:ext cx="4204547" cy="4497388"/>
          </a:xfrm>
        </p:spPr>
      </p:pic>
    </p:spTree>
    <p:extLst>
      <p:ext uri="{BB962C8B-B14F-4D97-AF65-F5344CB8AC3E}">
        <p14:creationId xmlns:p14="http://schemas.microsoft.com/office/powerpoint/2010/main" val="130767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4938BECF-DCE8-4BD9-BFA0-4B4E995ABB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809" t="64304" r="4301" b="15497"/>
          <a:stretch/>
        </p:blipFill>
        <p:spPr>
          <a:xfrm>
            <a:off x="660400" y="1391179"/>
            <a:ext cx="10880725" cy="18965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CF146F-31AF-4E76-AE42-9D8F96420E1F}"/>
              </a:ext>
            </a:extLst>
          </p:cNvPr>
          <p:cNvSpPr txBox="1"/>
          <p:nvPr/>
        </p:nvSpPr>
        <p:spPr>
          <a:xfrm>
            <a:off x="2031778" y="3425192"/>
            <a:ext cx="68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i="1" dirty="0">
                <a:gradFill>
                  <a:gsLst>
                    <a:gs pos="0">
                      <a:schemeClr val="accent1"/>
                    </a:gs>
                    <a:gs pos="36000">
                      <a:schemeClr val="accent1">
                        <a:alpha val="50000"/>
                      </a:schemeClr>
                    </a:gs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n-ea"/>
              </a:rPr>
              <a:t>1</a:t>
            </a:r>
            <a:endParaRPr lang="zh-CN" altLang="en-US" sz="4800" b="1" i="1" dirty="0">
              <a:gradFill>
                <a:gsLst>
                  <a:gs pos="0">
                    <a:schemeClr val="accent1"/>
                  </a:gs>
                  <a:gs pos="36000">
                    <a:schemeClr val="accent1">
                      <a:alpha val="50000"/>
                    </a:schemeClr>
                  </a:gs>
                  <a:gs pos="7100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885CAB-0A22-4C5F-9725-8FAE8B75DCB2}"/>
              </a:ext>
            </a:extLst>
          </p:cNvPr>
          <p:cNvSpPr txBox="1"/>
          <p:nvPr/>
        </p:nvSpPr>
        <p:spPr>
          <a:xfrm>
            <a:off x="5685167" y="3425192"/>
            <a:ext cx="68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i="1" dirty="0">
                <a:gradFill>
                  <a:gsLst>
                    <a:gs pos="0">
                      <a:schemeClr val="accent1"/>
                    </a:gs>
                    <a:gs pos="36000">
                      <a:schemeClr val="accent1">
                        <a:alpha val="50000"/>
                      </a:schemeClr>
                    </a:gs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n-ea"/>
              </a:rPr>
              <a:t>2</a:t>
            </a:r>
            <a:endParaRPr lang="zh-CN" altLang="en-US" sz="4800" b="1" i="1" dirty="0">
              <a:gradFill>
                <a:gsLst>
                  <a:gs pos="0">
                    <a:schemeClr val="accent1"/>
                  </a:gs>
                  <a:gs pos="36000">
                    <a:schemeClr val="accent1">
                      <a:alpha val="50000"/>
                    </a:schemeClr>
                  </a:gs>
                  <a:gs pos="7100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6890DB-05E2-4FC0-BB70-295AE3245CB8}"/>
              </a:ext>
            </a:extLst>
          </p:cNvPr>
          <p:cNvSpPr txBox="1"/>
          <p:nvPr/>
        </p:nvSpPr>
        <p:spPr>
          <a:xfrm>
            <a:off x="9276410" y="3425192"/>
            <a:ext cx="68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i="1" dirty="0">
                <a:gradFill>
                  <a:gsLst>
                    <a:gs pos="0">
                      <a:schemeClr val="accent1"/>
                    </a:gs>
                    <a:gs pos="36000">
                      <a:schemeClr val="accent1">
                        <a:alpha val="50000"/>
                      </a:schemeClr>
                    </a:gs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n-ea"/>
              </a:rPr>
              <a:t>3</a:t>
            </a:r>
            <a:endParaRPr lang="zh-CN" altLang="en-US" sz="4800" b="1" i="1" dirty="0">
              <a:gradFill>
                <a:gsLst>
                  <a:gs pos="0">
                    <a:schemeClr val="accent1"/>
                  </a:gs>
                  <a:gs pos="36000">
                    <a:schemeClr val="accent1">
                      <a:alpha val="50000"/>
                    </a:schemeClr>
                  </a:gs>
                  <a:gs pos="7100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93BFB5-6A99-4579-9E56-A8CF5A4F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三个类目的图文排版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D2FE81-8B10-4CBE-950D-75247B098CAC}"/>
              </a:ext>
            </a:extLst>
          </p:cNvPr>
          <p:cNvSpPr/>
          <p:nvPr/>
        </p:nvSpPr>
        <p:spPr>
          <a:xfrm>
            <a:off x="5551459" y="1391179"/>
            <a:ext cx="5989666" cy="1896534"/>
          </a:xfrm>
          <a:prstGeom prst="rect">
            <a:avLst/>
          </a:prstGeom>
          <a:gradFill>
            <a:gsLst>
              <a:gs pos="36000">
                <a:schemeClr val="accent1">
                  <a:alpha val="67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5DFA427-63C7-4A12-AE01-B32712BF72DD}"/>
              </a:ext>
            </a:extLst>
          </p:cNvPr>
          <p:cNvGrpSpPr/>
          <p:nvPr/>
        </p:nvGrpSpPr>
        <p:grpSpPr>
          <a:xfrm>
            <a:off x="8365324" y="1785892"/>
            <a:ext cx="2558792" cy="1052155"/>
            <a:chOff x="8365324" y="1760491"/>
            <a:chExt cx="2558792" cy="10521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6410AC1-FC6D-4946-9314-FAEC895D568D}"/>
                </a:ext>
              </a:extLst>
            </p:cNvPr>
            <p:cNvSpPr txBox="1"/>
            <p:nvPr/>
          </p:nvSpPr>
          <p:spPr>
            <a:xfrm>
              <a:off x="8432799" y="1760491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600" b="1" dirty="0">
                  <a:solidFill>
                    <a:schemeClr val="bg1"/>
                  </a:solidFill>
                  <a:latin typeface="+mn-ea"/>
                </a:rPr>
                <a:t>请输入标题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4FBDA5-0A13-4A44-9FBC-C0BADC9340C3}"/>
                </a:ext>
              </a:extLst>
            </p:cNvPr>
            <p:cNvSpPr txBox="1"/>
            <p:nvPr/>
          </p:nvSpPr>
          <p:spPr>
            <a:xfrm>
              <a:off x="8365324" y="2353460"/>
              <a:ext cx="2558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PLEASE ENTER A TITLE</a:t>
              </a:r>
              <a:endParaRPr lang="zh-CN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1CEBE73C-79C9-40FB-B9F9-E2F54D203901}"/>
                </a:ext>
              </a:extLst>
            </p:cNvPr>
            <p:cNvSpPr/>
            <p:nvPr/>
          </p:nvSpPr>
          <p:spPr>
            <a:xfrm>
              <a:off x="10404605" y="2766927"/>
              <a:ext cx="407858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DF893EA-9606-4646-9CEC-618B73569B2C}"/>
              </a:ext>
            </a:extLst>
          </p:cNvPr>
          <p:cNvSpPr txBox="1"/>
          <p:nvPr/>
        </p:nvSpPr>
        <p:spPr>
          <a:xfrm>
            <a:off x="1181191" y="4321785"/>
            <a:ext cx="2554050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EDD760-5611-407A-8CCF-59152E624D41}"/>
              </a:ext>
            </a:extLst>
          </p:cNvPr>
          <p:cNvSpPr txBox="1"/>
          <p:nvPr/>
        </p:nvSpPr>
        <p:spPr>
          <a:xfrm>
            <a:off x="1602087" y="3889163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CA7F1E8-12C1-48E9-BD6F-11C38AF844C5}"/>
              </a:ext>
            </a:extLst>
          </p:cNvPr>
          <p:cNvSpPr txBox="1"/>
          <p:nvPr/>
        </p:nvSpPr>
        <p:spPr>
          <a:xfrm>
            <a:off x="4818975" y="4321785"/>
            <a:ext cx="2554050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6458C1-A110-42DA-83F3-B476A8C7EFAB}"/>
              </a:ext>
            </a:extLst>
          </p:cNvPr>
          <p:cNvSpPr txBox="1"/>
          <p:nvPr/>
        </p:nvSpPr>
        <p:spPr>
          <a:xfrm>
            <a:off x="5239871" y="3889163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6A93D1-093D-4BFB-ACA1-4B376896D910}"/>
              </a:ext>
            </a:extLst>
          </p:cNvPr>
          <p:cNvSpPr txBox="1"/>
          <p:nvPr/>
        </p:nvSpPr>
        <p:spPr>
          <a:xfrm>
            <a:off x="8456759" y="4321785"/>
            <a:ext cx="2554050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486583-C3C6-43D7-A6BA-673E938C1763}"/>
              </a:ext>
            </a:extLst>
          </p:cNvPr>
          <p:cNvSpPr txBox="1"/>
          <p:nvPr/>
        </p:nvSpPr>
        <p:spPr>
          <a:xfrm>
            <a:off x="8877655" y="3889163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9F37038-141B-453D-9A22-42538C7E40A0}"/>
              </a:ext>
            </a:extLst>
          </p:cNvPr>
          <p:cNvCxnSpPr>
            <a:cxnSpLocks/>
          </p:cNvCxnSpPr>
          <p:nvPr/>
        </p:nvCxnSpPr>
        <p:spPr>
          <a:xfrm>
            <a:off x="4294042" y="3981855"/>
            <a:ext cx="0" cy="17335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FEE1543-B256-4BFA-A47E-03D6AEA2512E}"/>
              </a:ext>
            </a:extLst>
          </p:cNvPr>
          <p:cNvCxnSpPr>
            <a:cxnSpLocks/>
          </p:cNvCxnSpPr>
          <p:nvPr/>
        </p:nvCxnSpPr>
        <p:spPr>
          <a:xfrm>
            <a:off x="7931826" y="3981855"/>
            <a:ext cx="0" cy="17335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C7FED0-6AC2-40D4-851E-0FBCFB92F460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947E7A4-1C4B-43D0-B535-34D651C849CF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56315D9-7B37-40B2-BF2A-49FF8B285A58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31" name="Freeform 90">
                <a:extLst>
                  <a:ext uri="{FF2B5EF4-FFF2-40B4-BE49-F238E27FC236}">
                    <a16:creationId xmlns:a16="http://schemas.microsoft.com/office/drawing/2014/main" id="{E3207941-8DC8-4696-B4C3-052076E516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32" name="Oval 5">
                <a:extLst>
                  <a:ext uri="{FF2B5EF4-FFF2-40B4-BE49-F238E27FC236}">
                    <a16:creationId xmlns:a16="http://schemas.microsoft.com/office/drawing/2014/main" id="{1D00EB76-BD78-433F-8B23-62196ED61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对话气泡: 矩形 28">
              <a:extLst>
                <a:ext uri="{FF2B5EF4-FFF2-40B4-BE49-F238E27FC236}">
                  <a16:creationId xmlns:a16="http://schemas.microsoft.com/office/drawing/2014/main" id="{85AD85D0-5A4D-4A11-99F4-8B6E8AEB6B2A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578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643E7CC-F0FB-4655-8166-1C0AABEB0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3" b="9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06B9B6E-7958-4B69-8C5B-1D4855B01045}"/>
              </a:ext>
            </a:extLst>
          </p:cNvPr>
          <p:cNvSpPr/>
          <p:nvPr/>
        </p:nvSpPr>
        <p:spPr>
          <a:xfrm>
            <a:off x="1" y="-1"/>
            <a:ext cx="12192000" cy="6556075"/>
          </a:xfrm>
          <a:prstGeom prst="rect">
            <a:avLst/>
          </a:prstGeom>
          <a:gradFill>
            <a:gsLst>
              <a:gs pos="0">
                <a:schemeClr val="bg1"/>
              </a:gs>
              <a:gs pos="83000">
                <a:srgbClr val="FFFFFF">
                  <a:alpha val="0"/>
                </a:srgbClr>
              </a:gs>
              <a:gs pos="57000">
                <a:srgbClr val="FFFFFF">
                  <a:alpha val="87000"/>
                </a:srgbClr>
              </a:gs>
              <a:gs pos="39000">
                <a:srgbClr val="FFFFFF">
                  <a:alpha val="98000"/>
                </a:srgbClr>
              </a:gs>
              <a:gs pos="100000">
                <a:schemeClr val="bg1">
                  <a:alpha val="0"/>
                </a:schemeClr>
              </a:gs>
            </a:gsLst>
            <a:lin ang="576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2" descr="山西建筑职业技术学院">
            <a:extLst>
              <a:ext uri="{FF2B5EF4-FFF2-40B4-BE49-F238E27FC236}">
                <a16:creationId xmlns:a16="http://schemas.microsoft.com/office/drawing/2014/main" id="{E2B36F1F-AAA3-42D6-9AF6-89148D46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12" y="607695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confont-11417-5421004">
            <a:extLst>
              <a:ext uri="{FF2B5EF4-FFF2-40B4-BE49-F238E27FC236}">
                <a16:creationId xmlns:a16="http://schemas.microsoft.com/office/drawing/2014/main" id="{3A0A5E48-F370-4B79-8DF9-D822E9206849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2493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7D61DD-EE21-4145-8797-996CB55A3D7E}"/>
              </a:ext>
            </a:extLst>
          </p:cNvPr>
          <p:cNvSpPr/>
          <p:nvPr/>
        </p:nvSpPr>
        <p:spPr>
          <a:xfrm>
            <a:off x="558800" y="6165850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29F51BB-AF16-4E75-9B59-33A787BF0359}"/>
              </a:ext>
            </a:extLst>
          </p:cNvPr>
          <p:cNvCxnSpPr>
            <a:cxnSpLocks/>
          </p:cNvCxnSpPr>
          <p:nvPr/>
        </p:nvCxnSpPr>
        <p:spPr>
          <a:xfrm flipV="1">
            <a:off x="6096000" y="2384333"/>
            <a:ext cx="0" cy="2338919"/>
          </a:xfrm>
          <a:prstGeom prst="line">
            <a:avLst/>
          </a:prstGeom>
          <a:ln w="31750" cap="rnd">
            <a:gradFill>
              <a:gsLst>
                <a:gs pos="13000">
                  <a:schemeClr val="accent2">
                    <a:alpha val="5000"/>
                  </a:schemeClr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66F32E7-255C-43F1-8069-1D4A0EB816F1}"/>
              </a:ext>
            </a:extLst>
          </p:cNvPr>
          <p:cNvSpPr txBox="1"/>
          <p:nvPr/>
        </p:nvSpPr>
        <p:spPr>
          <a:xfrm>
            <a:off x="4416240" y="2261748"/>
            <a:ext cx="1474443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latin typeface="+mn-ea"/>
              </a:rPr>
              <a:t>请输入标题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CFA914-011F-43CC-96BC-49AF9780C8D9}"/>
              </a:ext>
            </a:extLst>
          </p:cNvPr>
          <p:cNvSpPr txBox="1"/>
          <p:nvPr/>
        </p:nvSpPr>
        <p:spPr>
          <a:xfrm>
            <a:off x="4308475" y="2681108"/>
            <a:ext cx="1574800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E0D115-7FCD-48E8-B999-CAC3601C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三个类目的阶梯式排版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8EF7360-A538-4DC8-AB0C-906C190262AE}"/>
              </a:ext>
            </a:extLst>
          </p:cNvPr>
          <p:cNvCxnSpPr>
            <a:cxnSpLocks/>
          </p:cNvCxnSpPr>
          <p:nvPr/>
        </p:nvCxnSpPr>
        <p:spPr>
          <a:xfrm flipV="1">
            <a:off x="8731451" y="2927350"/>
            <a:ext cx="0" cy="2338919"/>
          </a:xfrm>
          <a:prstGeom prst="line">
            <a:avLst/>
          </a:prstGeom>
          <a:ln w="31750" cap="rnd">
            <a:gradFill>
              <a:gsLst>
                <a:gs pos="13000">
                  <a:schemeClr val="accent3">
                    <a:alpha val="5000"/>
                  </a:schemeClr>
                </a:gs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64A0A1C-A5C5-482B-B5F2-C1B5DD6EE735}"/>
              </a:ext>
            </a:extLst>
          </p:cNvPr>
          <p:cNvSpPr txBox="1"/>
          <p:nvPr/>
        </p:nvSpPr>
        <p:spPr>
          <a:xfrm>
            <a:off x="7051691" y="2804765"/>
            <a:ext cx="147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latin typeface="+mn-ea"/>
              </a:rPr>
              <a:t>请输入标题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715A388-6D3A-491F-8424-4B1A02F95851}"/>
              </a:ext>
            </a:extLst>
          </p:cNvPr>
          <p:cNvSpPr txBox="1"/>
          <p:nvPr/>
        </p:nvSpPr>
        <p:spPr>
          <a:xfrm>
            <a:off x="6943926" y="3224125"/>
            <a:ext cx="1574800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为了让您更加方便的演示，我设计了这份模板，希望您能喜欢我的作品，您的支持是我最大的动力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D223B2-236E-4BB9-8C04-ACEBAC9234C7}"/>
              </a:ext>
            </a:extLst>
          </p:cNvPr>
          <p:cNvCxnSpPr>
            <a:cxnSpLocks/>
          </p:cNvCxnSpPr>
          <p:nvPr/>
        </p:nvCxnSpPr>
        <p:spPr>
          <a:xfrm flipV="1">
            <a:off x="11349417" y="3446259"/>
            <a:ext cx="0" cy="2338919"/>
          </a:xfrm>
          <a:prstGeom prst="line">
            <a:avLst/>
          </a:prstGeom>
          <a:ln w="31750" cap="rnd">
            <a:gradFill>
              <a:gsLst>
                <a:gs pos="13000">
                  <a:schemeClr val="accent4">
                    <a:alpha val="5000"/>
                  </a:schemeClr>
                </a:gs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4676678-64C3-42CB-993C-D34D9377E3E1}"/>
              </a:ext>
            </a:extLst>
          </p:cNvPr>
          <p:cNvSpPr txBox="1"/>
          <p:nvPr/>
        </p:nvSpPr>
        <p:spPr>
          <a:xfrm>
            <a:off x="9669657" y="3323674"/>
            <a:ext cx="147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latin typeface="+mn-ea"/>
              </a:rPr>
              <a:t>请输入标题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C66A62B-4D6F-4800-AB62-BFA5E272B9AB}"/>
              </a:ext>
            </a:extLst>
          </p:cNvPr>
          <p:cNvSpPr txBox="1"/>
          <p:nvPr/>
        </p:nvSpPr>
        <p:spPr>
          <a:xfrm>
            <a:off x="9561892" y="3743034"/>
            <a:ext cx="1574800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hangingPunct="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7E007A8-3A81-42B9-8E27-D0155E93FA3E}"/>
              </a:ext>
            </a:extLst>
          </p:cNvPr>
          <p:cNvSpPr txBox="1"/>
          <p:nvPr/>
        </p:nvSpPr>
        <p:spPr>
          <a:xfrm>
            <a:off x="838199" y="1347117"/>
            <a:ext cx="3496733" cy="74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500" dirty="0">
                <a:latin typeface="+mn-ea"/>
              </a:rPr>
              <a:t>在这里可以输入您想要的文字，来对此页面进行简单的解释。</a:t>
            </a:r>
            <a:endParaRPr lang="en-US" altLang="zh-CN" sz="1500" dirty="0">
              <a:latin typeface="+mn-ea"/>
            </a:endParaRP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281C40C5-F613-4F34-BC5B-165E66E3EA69}"/>
              </a:ext>
            </a:extLst>
          </p:cNvPr>
          <p:cNvSpPr/>
          <p:nvPr/>
        </p:nvSpPr>
        <p:spPr>
          <a:xfrm rot="5400000">
            <a:off x="624216" y="1523829"/>
            <a:ext cx="187168" cy="1179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D9054C5-BF1F-4230-A679-6F3014DDEC10}"/>
              </a:ext>
            </a:extLst>
          </p:cNvPr>
          <p:cNvSpPr/>
          <p:nvPr/>
        </p:nvSpPr>
        <p:spPr>
          <a:xfrm>
            <a:off x="10293084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5077188-E2F2-41AE-81EC-DC15881E85E8}"/>
              </a:ext>
            </a:extLst>
          </p:cNvPr>
          <p:cNvGrpSpPr/>
          <p:nvPr/>
        </p:nvGrpSpPr>
        <p:grpSpPr>
          <a:xfrm>
            <a:off x="415977" y="7251700"/>
            <a:ext cx="11360046" cy="1392767"/>
            <a:chOff x="272402" y="7251700"/>
            <a:chExt cx="11360046" cy="1392767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D88E60C-95F0-4637-8587-088DFCF9A7E7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304E32A3-486A-4761-B186-F69C4C3B96A2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39" name="Freeform 90">
                <a:extLst>
                  <a:ext uri="{FF2B5EF4-FFF2-40B4-BE49-F238E27FC236}">
                    <a16:creationId xmlns:a16="http://schemas.microsoft.com/office/drawing/2014/main" id="{8183FC04-8AB6-4A0D-9DFF-F238BB7015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42" name="Oval 5">
                <a:extLst>
                  <a:ext uri="{FF2B5EF4-FFF2-40B4-BE49-F238E27FC236}">
                    <a16:creationId xmlns:a16="http://schemas.microsoft.com/office/drawing/2014/main" id="{2CBE9F6F-C8CA-48A9-B6C8-AC986ABBE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4" name="对话气泡: 矩形 33">
              <a:extLst>
                <a:ext uri="{FF2B5EF4-FFF2-40B4-BE49-F238E27FC236}">
                  <a16:creationId xmlns:a16="http://schemas.microsoft.com/office/drawing/2014/main" id="{D40D1D0E-2AA8-40F0-BB19-2471FB62FD10}"/>
                </a:ext>
              </a:extLst>
            </p:cNvPr>
            <p:cNvSpPr/>
            <p:nvPr/>
          </p:nvSpPr>
          <p:spPr>
            <a:xfrm>
              <a:off x="1701800" y="7251700"/>
              <a:ext cx="9930648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本页面图片上有一层渐变蒙版，为了方便您操作，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在页面下方可以直接选中图片更换即可，然后记得置于底层哦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2643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D0AA42-6E52-49BE-A74C-84553687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D71357-A60C-49CB-B137-0385D8408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61EE82-6FE7-4D05-89BE-737416739DC2}"/>
              </a:ext>
            </a:extLst>
          </p:cNvPr>
          <p:cNvSpPr txBox="1"/>
          <p:nvPr/>
        </p:nvSpPr>
        <p:spPr>
          <a:xfrm>
            <a:off x="6327538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0" b="1" dirty="0">
                <a:solidFill>
                  <a:schemeClr val="accent2"/>
                </a:solidFill>
                <a:latin typeface="+mn-ea"/>
              </a:rPr>
              <a:t>3</a:t>
            </a:r>
            <a:endParaRPr lang="zh-CN" altLang="en-US" sz="220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F5FED-85E8-4496-B042-F335F1F14309}"/>
              </a:ext>
            </a:extLst>
          </p:cNvPr>
          <p:cNvSpPr txBox="1"/>
          <p:nvPr/>
        </p:nvSpPr>
        <p:spPr>
          <a:xfrm>
            <a:off x="6630446" y="3717325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zh-CN" sz="2000" dirty="0"/>
              <a:t>PART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A4451-00D8-4330-8D57-66A6247A5050}"/>
              </a:ext>
            </a:extLst>
          </p:cNvPr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</a:rPr>
              <a:t>PLEASE ENTER A TITLE</a:t>
            </a:r>
            <a:endParaRPr lang="zh-CN" altLang="en-US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9DEC57-1AB3-43D1-BDD9-9F8A3AE4A30E}"/>
              </a:ext>
            </a:extLst>
          </p:cNvPr>
          <p:cNvSpPr txBox="1"/>
          <p:nvPr/>
        </p:nvSpPr>
        <p:spPr>
          <a:xfrm>
            <a:off x="1696411" y="1282321"/>
            <a:ext cx="3883122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ea"/>
              </a:rPr>
              <a:t>THIRD</a:t>
            </a:r>
            <a:endParaRPr lang="zh-CN" altLang="en-US" sz="6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F4D451-1B68-4D42-83CF-238CDF5A5F8A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A247266-3AB5-485E-B8B9-62C0A3D07E29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C054011-8441-4214-9824-CEA503DF5315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73F10DC1-D50A-4212-B73A-26A85B6AA0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2" name="Oval 5">
                <a:extLst>
                  <a:ext uri="{FF2B5EF4-FFF2-40B4-BE49-F238E27FC236}">
                    <a16:creationId xmlns:a16="http://schemas.microsoft.com/office/drawing/2014/main" id="{C12F7265-9BAD-49A5-A93E-59785DAE5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" name="对话气泡: 矩形 17">
              <a:extLst>
                <a:ext uri="{FF2B5EF4-FFF2-40B4-BE49-F238E27FC236}">
                  <a16:creationId xmlns:a16="http://schemas.microsoft.com/office/drawing/2014/main" id="{7754256E-5162-4AB2-A881-859C66239D19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A9B8A79C-0A03-4533-B1BA-0E1C639D941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31994" r="4145" b="6154"/>
          <a:stretch/>
        </p:blipFill>
        <p:spPr>
          <a:xfrm>
            <a:off x="-1" y="3106058"/>
            <a:ext cx="3402868" cy="3751943"/>
          </a:xfrm>
        </p:spPr>
      </p:pic>
    </p:spTree>
    <p:extLst>
      <p:ext uri="{BB962C8B-B14F-4D97-AF65-F5344CB8AC3E}">
        <p14:creationId xmlns:p14="http://schemas.microsoft.com/office/powerpoint/2010/main" val="4070738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54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822E103-A189-4D56-8F73-12CA82168F76}"/>
              </a:ext>
            </a:extLst>
          </p:cNvPr>
          <p:cNvGrpSpPr/>
          <p:nvPr/>
        </p:nvGrpSpPr>
        <p:grpSpPr>
          <a:xfrm>
            <a:off x="1379538" y="1543475"/>
            <a:ext cx="9570615" cy="4160518"/>
            <a:chOff x="1379538" y="1543475"/>
            <a:chExt cx="9570615" cy="416051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F403532-F5F2-4386-9DA4-DAAA43CA3F07}"/>
                </a:ext>
              </a:extLst>
            </p:cNvPr>
            <p:cNvGrpSpPr/>
            <p:nvPr/>
          </p:nvGrpSpPr>
          <p:grpSpPr>
            <a:xfrm>
              <a:off x="1379538" y="1543475"/>
              <a:ext cx="9570615" cy="4160518"/>
              <a:chOff x="1379538" y="1543475"/>
              <a:chExt cx="9570615" cy="4160518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4C5E990B-C3F5-4F8E-828A-7D9450286EEE}"/>
                  </a:ext>
                </a:extLst>
              </p:cNvPr>
              <p:cNvSpPr/>
              <p:nvPr/>
            </p:nvSpPr>
            <p:spPr>
              <a:xfrm>
                <a:off x="1379538" y="1553634"/>
                <a:ext cx="9469437" cy="4140200"/>
              </a:xfrm>
              <a:custGeom>
                <a:avLst/>
                <a:gdLst>
                  <a:gd name="connsiteX0" fmla="*/ 0 w 9469437"/>
                  <a:gd name="connsiteY0" fmla="*/ 0 h 4140200"/>
                  <a:gd name="connsiteX1" fmla="*/ 9030230 w 9469437"/>
                  <a:gd name="connsiteY1" fmla="*/ 0 h 4140200"/>
                  <a:gd name="connsiteX2" fmla="*/ 9469437 w 9469437"/>
                  <a:gd name="connsiteY2" fmla="*/ 439207 h 4140200"/>
                  <a:gd name="connsiteX3" fmla="*/ 9469437 w 9469437"/>
                  <a:gd name="connsiteY3" fmla="*/ 4140200 h 4140200"/>
                  <a:gd name="connsiteX4" fmla="*/ 0 w 9469437"/>
                  <a:gd name="connsiteY4" fmla="*/ 4140200 h 414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9437" h="4140200">
                    <a:moveTo>
                      <a:pt x="0" y="0"/>
                    </a:moveTo>
                    <a:lnTo>
                      <a:pt x="9030230" y="0"/>
                    </a:lnTo>
                    <a:lnTo>
                      <a:pt x="9469437" y="439207"/>
                    </a:lnTo>
                    <a:lnTo>
                      <a:pt x="9469437" y="4140200"/>
                    </a:lnTo>
                    <a:lnTo>
                      <a:pt x="0" y="4140200"/>
                    </a:ln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图形 150">
                <a:extLst>
                  <a:ext uri="{FF2B5EF4-FFF2-40B4-BE49-F238E27FC236}">
                    <a16:creationId xmlns:a16="http://schemas.microsoft.com/office/drawing/2014/main" id="{6F1F5A4A-F3D8-4D70-96AA-7E35C46D82EA}"/>
                  </a:ext>
                </a:extLst>
              </p:cNvPr>
              <p:cNvSpPr/>
              <p:nvPr/>
            </p:nvSpPr>
            <p:spPr>
              <a:xfrm>
                <a:off x="10052251" y="4895880"/>
                <a:ext cx="897902" cy="808113"/>
              </a:xfrm>
              <a:custGeom>
                <a:avLst/>
                <a:gdLst>
                  <a:gd name="connsiteX0" fmla="*/ 303454 w 404605"/>
                  <a:gd name="connsiteY0" fmla="*/ 323685 h 364145"/>
                  <a:gd name="connsiteX1" fmla="*/ 343915 w 404605"/>
                  <a:gd name="connsiteY1" fmla="*/ 323685 h 364145"/>
                  <a:gd name="connsiteX2" fmla="*/ 343915 w 404605"/>
                  <a:gd name="connsiteY2" fmla="*/ 161842 h 364145"/>
                  <a:gd name="connsiteX3" fmla="*/ 222533 w 404605"/>
                  <a:gd name="connsiteY3" fmla="*/ 161842 h 364145"/>
                  <a:gd name="connsiteX4" fmla="*/ 222533 w 404605"/>
                  <a:gd name="connsiteY4" fmla="*/ 323685 h 364145"/>
                  <a:gd name="connsiteX5" fmla="*/ 262994 w 404605"/>
                  <a:gd name="connsiteY5" fmla="*/ 323685 h 364145"/>
                  <a:gd name="connsiteX6" fmla="*/ 262994 w 404605"/>
                  <a:gd name="connsiteY6" fmla="*/ 202303 h 364145"/>
                  <a:gd name="connsiteX7" fmla="*/ 303454 w 404605"/>
                  <a:gd name="connsiteY7" fmla="*/ 202303 h 364145"/>
                  <a:gd name="connsiteX8" fmla="*/ 303454 w 404605"/>
                  <a:gd name="connsiteY8" fmla="*/ 323685 h 364145"/>
                  <a:gd name="connsiteX9" fmla="*/ 20230 w 404605"/>
                  <a:gd name="connsiteY9" fmla="*/ 323685 h 364145"/>
                  <a:gd name="connsiteX10" fmla="*/ 20230 w 404605"/>
                  <a:gd name="connsiteY10" fmla="*/ 20230 h 364145"/>
                  <a:gd name="connsiteX11" fmla="*/ 40461 w 404605"/>
                  <a:gd name="connsiteY11" fmla="*/ 0 h 364145"/>
                  <a:gd name="connsiteX12" fmla="*/ 323685 w 404605"/>
                  <a:gd name="connsiteY12" fmla="*/ 0 h 364145"/>
                  <a:gd name="connsiteX13" fmla="*/ 343915 w 404605"/>
                  <a:gd name="connsiteY13" fmla="*/ 20230 h 364145"/>
                  <a:gd name="connsiteX14" fmla="*/ 343915 w 404605"/>
                  <a:gd name="connsiteY14" fmla="*/ 121382 h 364145"/>
                  <a:gd name="connsiteX15" fmla="*/ 384376 w 404605"/>
                  <a:gd name="connsiteY15" fmla="*/ 121382 h 364145"/>
                  <a:gd name="connsiteX16" fmla="*/ 384376 w 404605"/>
                  <a:gd name="connsiteY16" fmla="*/ 323685 h 364145"/>
                  <a:gd name="connsiteX17" fmla="*/ 404606 w 404605"/>
                  <a:gd name="connsiteY17" fmla="*/ 323685 h 364145"/>
                  <a:gd name="connsiteX18" fmla="*/ 404606 w 404605"/>
                  <a:gd name="connsiteY18" fmla="*/ 364145 h 364145"/>
                  <a:gd name="connsiteX19" fmla="*/ 0 w 404605"/>
                  <a:gd name="connsiteY19" fmla="*/ 364145 h 364145"/>
                  <a:gd name="connsiteX20" fmla="*/ 0 w 404605"/>
                  <a:gd name="connsiteY20" fmla="*/ 323685 h 364145"/>
                  <a:gd name="connsiteX21" fmla="*/ 20230 w 404605"/>
                  <a:gd name="connsiteY21" fmla="*/ 323685 h 364145"/>
                  <a:gd name="connsiteX22" fmla="*/ 101151 w 404605"/>
                  <a:gd name="connsiteY22" fmla="*/ 161842 h 364145"/>
                  <a:gd name="connsiteX23" fmla="*/ 101151 w 404605"/>
                  <a:gd name="connsiteY23" fmla="*/ 202303 h 364145"/>
                  <a:gd name="connsiteX24" fmla="*/ 141612 w 404605"/>
                  <a:gd name="connsiteY24" fmla="*/ 202303 h 364145"/>
                  <a:gd name="connsiteX25" fmla="*/ 141612 w 404605"/>
                  <a:gd name="connsiteY25" fmla="*/ 161842 h 364145"/>
                  <a:gd name="connsiteX26" fmla="*/ 101151 w 404605"/>
                  <a:gd name="connsiteY26" fmla="*/ 161842 h 364145"/>
                  <a:gd name="connsiteX27" fmla="*/ 101151 w 404605"/>
                  <a:gd name="connsiteY27" fmla="*/ 242764 h 364145"/>
                  <a:gd name="connsiteX28" fmla="*/ 101151 w 404605"/>
                  <a:gd name="connsiteY28" fmla="*/ 283224 h 364145"/>
                  <a:gd name="connsiteX29" fmla="*/ 141612 w 404605"/>
                  <a:gd name="connsiteY29" fmla="*/ 283224 h 364145"/>
                  <a:gd name="connsiteX30" fmla="*/ 141612 w 404605"/>
                  <a:gd name="connsiteY30" fmla="*/ 242764 h 364145"/>
                  <a:gd name="connsiteX31" fmla="*/ 101151 w 404605"/>
                  <a:gd name="connsiteY31" fmla="*/ 242764 h 364145"/>
                  <a:gd name="connsiteX32" fmla="*/ 101151 w 404605"/>
                  <a:gd name="connsiteY32" fmla="*/ 80921 h 364145"/>
                  <a:gd name="connsiteX33" fmla="*/ 101151 w 404605"/>
                  <a:gd name="connsiteY33" fmla="*/ 121382 h 364145"/>
                  <a:gd name="connsiteX34" fmla="*/ 141612 w 404605"/>
                  <a:gd name="connsiteY34" fmla="*/ 121382 h 364145"/>
                  <a:gd name="connsiteX35" fmla="*/ 141612 w 404605"/>
                  <a:gd name="connsiteY35" fmla="*/ 80921 h 364145"/>
                  <a:gd name="connsiteX36" fmla="*/ 101151 w 404605"/>
                  <a:gd name="connsiteY36" fmla="*/ 80921 h 364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4605" h="364145">
                    <a:moveTo>
                      <a:pt x="303454" y="323685"/>
                    </a:moveTo>
                    <a:lnTo>
                      <a:pt x="343915" y="323685"/>
                    </a:lnTo>
                    <a:lnTo>
                      <a:pt x="343915" y="161842"/>
                    </a:lnTo>
                    <a:lnTo>
                      <a:pt x="222533" y="161842"/>
                    </a:lnTo>
                    <a:lnTo>
                      <a:pt x="222533" y="323685"/>
                    </a:lnTo>
                    <a:lnTo>
                      <a:pt x="262994" y="323685"/>
                    </a:lnTo>
                    <a:lnTo>
                      <a:pt x="262994" y="202303"/>
                    </a:lnTo>
                    <a:lnTo>
                      <a:pt x="303454" y="202303"/>
                    </a:lnTo>
                    <a:lnTo>
                      <a:pt x="303454" y="323685"/>
                    </a:lnTo>
                    <a:close/>
                    <a:moveTo>
                      <a:pt x="20230" y="323685"/>
                    </a:moveTo>
                    <a:lnTo>
                      <a:pt x="20230" y="20230"/>
                    </a:lnTo>
                    <a:cubicBezTo>
                      <a:pt x="20230" y="9057"/>
                      <a:pt x="29288" y="0"/>
                      <a:pt x="40461" y="0"/>
                    </a:cubicBezTo>
                    <a:lnTo>
                      <a:pt x="323685" y="0"/>
                    </a:lnTo>
                    <a:cubicBezTo>
                      <a:pt x="334858" y="0"/>
                      <a:pt x="343915" y="9057"/>
                      <a:pt x="343915" y="20230"/>
                    </a:cubicBezTo>
                    <a:lnTo>
                      <a:pt x="343915" y="121382"/>
                    </a:lnTo>
                    <a:lnTo>
                      <a:pt x="384376" y="121382"/>
                    </a:lnTo>
                    <a:lnTo>
                      <a:pt x="384376" y="323685"/>
                    </a:lnTo>
                    <a:lnTo>
                      <a:pt x="404606" y="323685"/>
                    </a:lnTo>
                    <a:lnTo>
                      <a:pt x="404606" y="364145"/>
                    </a:lnTo>
                    <a:lnTo>
                      <a:pt x="0" y="364145"/>
                    </a:lnTo>
                    <a:lnTo>
                      <a:pt x="0" y="323685"/>
                    </a:lnTo>
                    <a:lnTo>
                      <a:pt x="20230" y="323685"/>
                    </a:lnTo>
                    <a:close/>
                    <a:moveTo>
                      <a:pt x="101151" y="161842"/>
                    </a:moveTo>
                    <a:lnTo>
                      <a:pt x="101151" y="202303"/>
                    </a:lnTo>
                    <a:lnTo>
                      <a:pt x="141612" y="202303"/>
                    </a:lnTo>
                    <a:lnTo>
                      <a:pt x="141612" y="161842"/>
                    </a:lnTo>
                    <a:lnTo>
                      <a:pt x="101151" y="161842"/>
                    </a:lnTo>
                    <a:close/>
                    <a:moveTo>
                      <a:pt x="101151" y="242764"/>
                    </a:moveTo>
                    <a:lnTo>
                      <a:pt x="101151" y="283224"/>
                    </a:lnTo>
                    <a:lnTo>
                      <a:pt x="141612" y="283224"/>
                    </a:lnTo>
                    <a:lnTo>
                      <a:pt x="141612" y="242764"/>
                    </a:lnTo>
                    <a:lnTo>
                      <a:pt x="101151" y="242764"/>
                    </a:lnTo>
                    <a:close/>
                    <a:moveTo>
                      <a:pt x="101151" y="80921"/>
                    </a:moveTo>
                    <a:lnTo>
                      <a:pt x="101151" y="121382"/>
                    </a:lnTo>
                    <a:lnTo>
                      <a:pt x="141612" y="121382"/>
                    </a:lnTo>
                    <a:lnTo>
                      <a:pt x="141612" y="80921"/>
                    </a:lnTo>
                    <a:lnTo>
                      <a:pt x="101151" y="80921"/>
                    </a:lnTo>
                    <a:close/>
                  </a:path>
                </a:pathLst>
              </a:custGeom>
              <a:solidFill>
                <a:schemeClr val="accent2"/>
              </a:solidFill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8900D74-4280-48C6-B547-078F3C476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3824" y="1543475"/>
                <a:ext cx="275152" cy="275152"/>
              </a:xfrm>
              <a:prstGeom prst="line">
                <a:avLst/>
              </a:prstGeom>
              <a:ln w="2222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F8903A9-16ED-4B70-A89B-3BDF59EA8F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955" y="1551800"/>
                <a:ext cx="84383" cy="84383"/>
              </a:xfrm>
              <a:prstGeom prst="line">
                <a:avLst/>
              </a:prstGeom>
              <a:ln w="2222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3CC2397-B7AA-4EE7-BC9C-1A77A0A21BDD}"/>
                </a:ext>
              </a:extLst>
            </p:cNvPr>
            <p:cNvSpPr/>
            <p:nvPr/>
          </p:nvSpPr>
          <p:spPr>
            <a:xfrm>
              <a:off x="1379539" y="1553634"/>
              <a:ext cx="2557462" cy="4140200"/>
            </a:xfrm>
            <a:prstGeom prst="rect">
              <a:avLst/>
            </a:prstGeom>
            <a:solidFill>
              <a:schemeClr val="accent2"/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6471864-3002-4266-85B0-F21EFCE2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FC9BD6-2CE3-487C-9368-6A7E3F919776}"/>
              </a:ext>
            </a:extLst>
          </p:cNvPr>
          <p:cNvSpPr txBox="1"/>
          <p:nvPr/>
        </p:nvSpPr>
        <p:spPr>
          <a:xfrm>
            <a:off x="1616607" y="3702483"/>
            <a:ext cx="2083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输入姓名</a:t>
            </a:r>
          </a:p>
        </p:txBody>
      </p:sp>
      <p:sp>
        <p:nvSpPr>
          <p:cNvPr id="8" name="空心弧 7">
            <a:extLst>
              <a:ext uri="{FF2B5EF4-FFF2-40B4-BE49-F238E27FC236}">
                <a16:creationId xmlns:a16="http://schemas.microsoft.com/office/drawing/2014/main" id="{D7C5183B-ADC3-41CA-874D-6CDAC5E33875}"/>
              </a:ext>
            </a:extLst>
          </p:cNvPr>
          <p:cNvSpPr/>
          <p:nvPr/>
        </p:nvSpPr>
        <p:spPr>
          <a:xfrm>
            <a:off x="1802628" y="1799434"/>
            <a:ext cx="1711281" cy="1711281"/>
          </a:xfrm>
          <a:prstGeom prst="blockArc">
            <a:avLst>
              <a:gd name="adj1" fmla="val 10800000"/>
              <a:gd name="adj2" fmla="val 6551781"/>
              <a:gd name="adj3" fmla="val 0"/>
            </a:avLst>
          </a:prstGeom>
          <a:noFill/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空心弧 8">
            <a:extLst>
              <a:ext uri="{FF2B5EF4-FFF2-40B4-BE49-F238E27FC236}">
                <a16:creationId xmlns:a16="http://schemas.microsoft.com/office/drawing/2014/main" id="{B8F0E1BB-3E6F-4E70-A530-068EECDBA91A}"/>
              </a:ext>
            </a:extLst>
          </p:cNvPr>
          <p:cNvSpPr/>
          <p:nvPr/>
        </p:nvSpPr>
        <p:spPr>
          <a:xfrm rot="163498">
            <a:off x="1802628" y="1799434"/>
            <a:ext cx="1711281" cy="1711281"/>
          </a:xfrm>
          <a:prstGeom prst="blockArc">
            <a:avLst>
              <a:gd name="adj1" fmla="val 7242767"/>
              <a:gd name="adj2" fmla="val 9903315"/>
              <a:gd name="adj3" fmla="val 0"/>
            </a:avLst>
          </a:pr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EE0C05-7D9A-4B3E-82B0-2CB19601EDC9}"/>
              </a:ext>
            </a:extLst>
          </p:cNvPr>
          <p:cNvSpPr txBox="1"/>
          <p:nvPr/>
        </p:nvSpPr>
        <p:spPr>
          <a:xfrm>
            <a:off x="1762916" y="4297325"/>
            <a:ext cx="1771798" cy="1021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输入标签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1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输入标签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2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输入标签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3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D49D9C-2A7A-42C7-9DB2-FF715B727C2F}"/>
              </a:ext>
            </a:extLst>
          </p:cNvPr>
          <p:cNvSpPr txBox="1"/>
          <p:nvPr/>
        </p:nvSpPr>
        <p:spPr>
          <a:xfrm>
            <a:off x="4712753" y="2356170"/>
            <a:ext cx="5364898" cy="1769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这里可以写一些你自己工作或学习内容的介绍，也可以写写你收获了什么，总之，畅所欲言的位置留给你，用你的语言和幻灯片去打动每一位观众吧！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2A5111-97E3-445D-AB07-DCA10069B967}"/>
              </a:ext>
            </a:extLst>
          </p:cNvPr>
          <p:cNvSpPr txBox="1"/>
          <p:nvPr/>
        </p:nvSpPr>
        <p:spPr>
          <a:xfrm>
            <a:off x="4141493" y="1797246"/>
            <a:ext cx="528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8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“</a:t>
            </a:r>
            <a:endParaRPr lang="zh-CN" altLang="en-US" sz="88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03EBEF-5FDC-47FD-AABD-640F7C69DA52}"/>
              </a:ext>
            </a:extLst>
          </p:cNvPr>
          <p:cNvSpPr txBox="1"/>
          <p:nvPr/>
        </p:nvSpPr>
        <p:spPr>
          <a:xfrm rot="10800000">
            <a:off x="10154618" y="2929244"/>
            <a:ext cx="528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8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“</a:t>
            </a:r>
            <a:endParaRPr lang="zh-CN" altLang="en-US" sz="88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060E37D-A74B-4132-A5A2-EE8771BDF73C}"/>
              </a:ext>
            </a:extLst>
          </p:cNvPr>
          <p:cNvSpPr/>
          <p:nvPr/>
        </p:nvSpPr>
        <p:spPr>
          <a:xfrm>
            <a:off x="4722568" y="4453922"/>
            <a:ext cx="25683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bg2"/>
                </a:solidFill>
                <a:latin typeface="Abadi" panose="020B0604020104020204" pitchFamily="34" charset="0"/>
              </a:rPr>
              <a:t>MYSELF</a:t>
            </a:r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0A69C158-CD86-484C-AAE1-477CB2D44C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r="3781"/>
          <a:stretch>
            <a:fillRect/>
          </a:stretch>
        </p:blipFill>
        <p:spPr/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FFF4B51F-6B05-463C-A379-1DDEE9AE23C1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2AF0808-4489-41FE-875E-E15DDDF4E848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B848BDB-BD0D-4537-A4C5-79965B6D0665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41" name="Freeform 90">
                <a:extLst>
                  <a:ext uri="{FF2B5EF4-FFF2-40B4-BE49-F238E27FC236}">
                    <a16:creationId xmlns:a16="http://schemas.microsoft.com/office/drawing/2014/main" id="{BE02E081-D083-4038-9C2A-C124E9DC04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42" name="Oval 5">
                <a:extLst>
                  <a:ext uri="{FF2B5EF4-FFF2-40B4-BE49-F238E27FC236}">
                    <a16:creationId xmlns:a16="http://schemas.microsoft.com/office/drawing/2014/main" id="{39767703-FA77-4CEA-BDD5-B6208D17B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9" name="对话气泡: 矩形 38">
              <a:extLst>
                <a:ext uri="{FF2B5EF4-FFF2-40B4-BE49-F238E27FC236}">
                  <a16:creationId xmlns:a16="http://schemas.microsoft.com/office/drawing/2014/main" id="{0EE98C7B-918F-444D-9017-A2C6D718A7D8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本页的头像可以选中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23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FD23089-03D6-4675-BFFA-0A46BFEE6EFB}"/>
              </a:ext>
            </a:extLst>
          </p:cNvPr>
          <p:cNvGrpSpPr/>
          <p:nvPr/>
        </p:nvGrpSpPr>
        <p:grpSpPr>
          <a:xfrm>
            <a:off x="694267" y="2742438"/>
            <a:ext cx="10879662" cy="1507094"/>
            <a:chOff x="694267" y="2742438"/>
            <a:chExt cx="10879662" cy="1507094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C1D9CFC-2F7A-478F-B99A-AD20A4745819}"/>
                </a:ext>
              </a:extLst>
            </p:cNvPr>
            <p:cNvSpPr/>
            <p:nvPr/>
          </p:nvSpPr>
          <p:spPr>
            <a:xfrm>
              <a:off x="728129" y="2742438"/>
              <a:ext cx="10845800" cy="1236135"/>
            </a:xfrm>
            <a:custGeom>
              <a:avLst/>
              <a:gdLst>
                <a:gd name="connsiteX0" fmla="*/ 0 w 10845800"/>
                <a:gd name="connsiteY0" fmla="*/ 0 h 1236135"/>
                <a:gd name="connsiteX1" fmla="*/ 2209800 w 10845800"/>
                <a:gd name="connsiteY1" fmla="*/ 973666 h 1236135"/>
                <a:gd name="connsiteX2" fmla="*/ 4919134 w 10845800"/>
                <a:gd name="connsiteY2" fmla="*/ 499533 h 1236135"/>
                <a:gd name="connsiteX3" fmla="*/ 7797800 w 10845800"/>
                <a:gd name="connsiteY3" fmla="*/ 1236133 h 1236135"/>
                <a:gd name="connsiteX4" fmla="*/ 10845800 w 10845800"/>
                <a:gd name="connsiteY4" fmla="*/ 508000 h 123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5800" h="1236135">
                  <a:moveTo>
                    <a:pt x="0" y="0"/>
                  </a:moveTo>
                  <a:cubicBezTo>
                    <a:pt x="694972" y="445205"/>
                    <a:pt x="1389944" y="890411"/>
                    <a:pt x="2209800" y="973666"/>
                  </a:cubicBezTo>
                  <a:cubicBezTo>
                    <a:pt x="3029656" y="1056921"/>
                    <a:pt x="3987801" y="455789"/>
                    <a:pt x="4919134" y="499533"/>
                  </a:cubicBezTo>
                  <a:cubicBezTo>
                    <a:pt x="5850467" y="543277"/>
                    <a:pt x="6810022" y="1234722"/>
                    <a:pt x="7797800" y="1236133"/>
                  </a:cubicBezTo>
                  <a:cubicBezTo>
                    <a:pt x="8785578" y="1237544"/>
                    <a:pt x="10316633" y="596900"/>
                    <a:pt x="10845800" y="508000"/>
                  </a:cubicBezTo>
                </a:path>
              </a:pathLst>
            </a:custGeom>
            <a:noFill/>
            <a:ln w="25400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C22B30A5-25B4-44AC-9C2D-E9B62F32EAC5}"/>
                </a:ext>
              </a:extLst>
            </p:cNvPr>
            <p:cNvSpPr/>
            <p:nvPr/>
          </p:nvSpPr>
          <p:spPr>
            <a:xfrm>
              <a:off x="694267" y="3333255"/>
              <a:ext cx="10778066" cy="916277"/>
            </a:xfrm>
            <a:custGeom>
              <a:avLst/>
              <a:gdLst>
                <a:gd name="connsiteX0" fmla="*/ 0 w 10778066"/>
                <a:gd name="connsiteY0" fmla="*/ 560649 h 916277"/>
                <a:gd name="connsiteX1" fmla="*/ 2235200 w 10778066"/>
                <a:gd name="connsiteY1" fmla="*/ 35716 h 916277"/>
                <a:gd name="connsiteX2" fmla="*/ 5012266 w 10778066"/>
                <a:gd name="connsiteY2" fmla="*/ 916249 h 916277"/>
                <a:gd name="connsiteX3" fmla="*/ 9398000 w 10778066"/>
                <a:gd name="connsiteY3" fmla="*/ 1849 h 916277"/>
                <a:gd name="connsiteX4" fmla="*/ 10778066 w 10778066"/>
                <a:gd name="connsiteY4" fmla="*/ 679183 h 91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8066" h="916277">
                  <a:moveTo>
                    <a:pt x="0" y="560649"/>
                  </a:moveTo>
                  <a:cubicBezTo>
                    <a:pt x="699911" y="268549"/>
                    <a:pt x="1399822" y="-23551"/>
                    <a:pt x="2235200" y="35716"/>
                  </a:cubicBezTo>
                  <a:cubicBezTo>
                    <a:pt x="3070578" y="94983"/>
                    <a:pt x="3818466" y="921894"/>
                    <a:pt x="5012266" y="916249"/>
                  </a:cubicBezTo>
                  <a:cubicBezTo>
                    <a:pt x="6206066" y="910605"/>
                    <a:pt x="8437033" y="41360"/>
                    <a:pt x="9398000" y="1849"/>
                  </a:cubicBezTo>
                  <a:cubicBezTo>
                    <a:pt x="10358967" y="-37662"/>
                    <a:pt x="10466211" y="567705"/>
                    <a:pt x="10778066" y="679183"/>
                  </a:cubicBezTo>
                </a:path>
              </a:pathLst>
            </a:custGeom>
            <a:noFill/>
            <a:ln w="25400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图形 341">
            <a:extLst>
              <a:ext uri="{FF2B5EF4-FFF2-40B4-BE49-F238E27FC236}">
                <a16:creationId xmlns:a16="http://schemas.microsoft.com/office/drawing/2014/main" id="{E9F4A4C1-8862-4018-AB06-EF26B7399D3F}"/>
              </a:ext>
            </a:extLst>
          </p:cNvPr>
          <p:cNvSpPr/>
          <p:nvPr/>
        </p:nvSpPr>
        <p:spPr>
          <a:xfrm>
            <a:off x="980670" y="3728135"/>
            <a:ext cx="703328" cy="703328"/>
          </a:xfrm>
          <a:custGeom>
            <a:avLst/>
            <a:gdLst>
              <a:gd name="connsiteX0" fmla="*/ 202572 w 405144"/>
              <a:gd name="connsiteY0" fmla="*/ 182315 h 405144"/>
              <a:gd name="connsiteX1" fmla="*/ 303858 w 405144"/>
              <a:gd name="connsiteY1" fmla="*/ 283601 h 405144"/>
              <a:gd name="connsiteX2" fmla="*/ 303858 w 405144"/>
              <a:gd name="connsiteY2" fmla="*/ 405144 h 405144"/>
              <a:gd name="connsiteX3" fmla="*/ 101286 w 405144"/>
              <a:gd name="connsiteY3" fmla="*/ 405144 h 405144"/>
              <a:gd name="connsiteX4" fmla="*/ 101286 w 405144"/>
              <a:gd name="connsiteY4" fmla="*/ 283601 h 405144"/>
              <a:gd name="connsiteX5" fmla="*/ 202572 w 405144"/>
              <a:gd name="connsiteY5" fmla="*/ 182315 h 405144"/>
              <a:gd name="connsiteX6" fmla="*/ 66606 w 405144"/>
              <a:gd name="connsiteY6" fmla="*/ 243208 h 405144"/>
              <a:gd name="connsiteX7" fmla="*/ 60934 w 405144"/>
              <a:gd name="connsiteY7" fmla="*/ 276632 h 405144"/>
              <a:gd name="connsiteX8" fmla="*/ 60772 w 405144"/>
              <a:gd name="connsiteY8" fmla="*/ 283601 h 405144"/>
              <a:gd name="connsiteX9" fmla="*/ 60772 w 405144"/>
              <a:gd name="connsiteY9" fmla="*/ 405144 h 405144"/>
              <a:gd name="connsiteX10" fmla="*/ 0 w 405144"/>
              <a:gd name="connsiteY10" fmla="*/ 405144 h 405144"/>
              <a:gd name="connsiteX11" fmla="*/ 0 w 405144"/>
              <a:gd name="connsiteY11" fmla="*/ 313987 h 405144"/>
              <a:gd name="connsiteX12" fmla="*/ 63182 w 405144"/>
              <a:gd name="connsiteY12" fmla="*/ 243492 h 405144"/>
              <a:gd name="connsiteX13" fmla="*/ 66626 w 405144"/>
              <a:gd name="connsiteY13" fmla="*/ 243208 h 405144"/>
              <a:gd name="connsiteX14" fmla="*/ 338538 w 405144"/>
              <a:gd name="connsiteY14" fmla="*/ 243208 h 405144"/>
              <a:gd name="connsiteX15" fmla="*/ 405144 w 405144"/>
              <a:gd name="connsiteY15" fmla="*/ 313987 h 405144"/>
              <a:gd name="connsiteX16" fmla="*/ 405144 w 405144"/>
              <a:gd name="connsiteY16" fmla="*/ 405144 h 405144"/>
              <a:gd name="connsiteX17" fmla="*/ 344373 w 405144"/>
              <a:gd name="connsiteY17" fmla="*/ 405144 h 405144"/>
              <a:gd name="connsiteX18" fmla="*/ 344373 w 405144"/>
              <a:gd name="connsiteY18" fmla="*/ 283601 h 405144"/>
              <a:gd name="connsiteX19" fmla="*/ 338538 w 405144"/>
              <a:gd name="connsiteY19" fmla="*/ 243208 h 405144"/>
              <a:gd name="connsiteX20" fmla="*/ 70900 w 405144"/>
              <a:gd name="connsiteY20" fmla="*/ 121543 h 405144"/>
              <a:gd name="connsiteX21" fmla="*/ 121543 w 405144"/>
              <a:gd name="connsiteY21" fmla="*/ 172186 h 405144"/>
              <a:gd name="connsiteX22" fmla="*/ 70900 w 405144"/>
              <a:gd name="connsiteY22" fmla="*/ 222829 h 405144"/>
              <a:gd name="connsiteX23" fmla="*/ 20257 w 405144"/>
              <a:gd name="connsiteY23" fmla="*/ 172186 h 405144"/>
              <a:gd name="connsiteX24" fmla="*/ 70900 w 405144"/>
              <a:gd name="connsiteY24" fmla="*/ 121543 h 405144"/>
              <a:gd name="connsiteX25" fmla="*/ 334244 w 405144"/>
              <a:gd name="connsiteY25" fmla="*/ 121543 h 405144"/>
              <a:gd name="connsiteX26" fmla="*/ 384887 w 405144"/>
              <a:gd name="connsiteY26" fmla="*/ 172186 h 405144"/>
              <a:gd name="connsiteX27" fmla="*/ 334244 w 405144"/>
              <a:gd name="connsiteY27" fmla="*/ 222829 h 405144"/>
              <a:gd name="connsiteX28" fmla="*/ 283601 w 405144"/>
              <a:gd name="connsiteY28" fmla="*/ 172186 h 405144"/>
              <a:gd name="connsiteX29" fmla="*/ 334244 w 405144"/>
              <a:gd name="connsiteY29" fmla="*/ 121543 h 405144"/>
              <a:gd name="connsiteX30" fmla="*/ 202572 w 405144"/>
              <a:gd name="connsiteY30" fmla="*/ 0 h 405144"/>
              <a:gd name="connsiteX31" fmla="*/ 283601 w 405144"/>
              <a:gd name="connsiteY31" fmla="*/ 81029 h 405144"/>
              <a:gd name="connsiteX32" fmla="*/ 202572 w 405144"/>
              <a:gd name="connsiteY32" fmla="*/ 162058 h 405144"/>
              <a:gd name="connsiteX33" fmla="*/ 121543 w 405144"/>
              <a:gd name="connsiteY33" fmla="*/ 81029 h 405144"/>
              <a:gd name="connsiteX34" fmla="*/ 202572 w 405144"/>
              <a:gd name="connsiteY34" fmla="*/ 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5144" h="405144">
                <a:moveTo>
                  <a:pt x="202572" y="182315"/>
                </a:moveTo>
                <a:cubicBezTo>
                  <a:pt x="258511" y="182315"/>
                  <a:pt x="303858" y="227662"/>
                  <a:pt x="303858" y="283601"/>
                </a:cubicBezTo>
                <a:lnTo>
                  <a:pt x="303858" y="405144"/>
                </a:lnTo>
                <a:lnTo>
                  <a:pt x="101286" y="405144"/>
                </a:lnTo>
                <a:lnTo>
                  <a:pt x="101286" y="283601"/>
                </a:lnTo>
                <a:cubicBezTo>
                  <a:pt x="101286" y="227662"/>
                  <a:pt x="146633" y="182315"/>
                  <a:pt x="202572" y="182315"/>
                </a:cubicBezTo>
                <a:close/>
                <a:moveTo>
                  <a:pt x="66606" y="243208"/>
                </a:moveTo>
                <a:cubicBezTo>
                  <a:pt x="63382" y="254082"/>
                  <a:pt x="61478" y="265304"/>
                  <a:pt x="60934" y="276632"/>
                </a:cubicBezTo>
                <a:lnTo>
                  <a:pt x="60772" y="283601"/>
                </a:lnTo>
                <a:lnTo>
                  <a:pt x="60772" y="405144"/>
                </a:lnTo>
                <a:lnTo>
                  <a:pt x="0" y="405144"/>
                </a:lnTo>
                <a:lnTo>
                  <a:pt x="0" y="313987"/>
                </a:lnTo>
                <a:cubicBezTo>
                  <a:pt x="-8" y="277811"/>
                  <a:pt x="27221" y="247430"/>
                  <a:pt x="63182" y="243492"/>
                </a:cubicBezTo>
                <a:lnTo>
                  <a:pt x="66626" y="243208"/>
                </a:lnTo>
                <a:close/>
                <a:moveTo>
                  <a:pt x="338538" y="243208"/>
                </a:moveTo>
                <a:cubicBezTo>
                  <a:pt x="375958" y="245489"/>
                  <a:pt x="405139" y="276498"/>
                  <a:pt x="405144" y="313987"/>
                </a:cubicBezTo>
                <a:lnTo>
                  <a:pt x="405144" y="405144"/>
                </a:lnTo>
                <a:lnTo>
                  <a:pt x="344373" y="405144"/>
                </a:lnTo>
                <a:lnTo>
                  <a:pt x="344373" y="283601"/>
                </a:lnTo>
                <a:cubicBezTo>
                  <a:pt x="344373" y="269563"/>
                  <a:pt x="342347" y="256011"/>
                  <a:pt x="338538" y="243208"/>
                </a:cubicBezTo>
                <a:close/>
                <a:moveTo>
                  <a:pt x="70900" y="121543"/>
                </a:moveTo>
                <a:cubicBezTo>
                  <a:pt x="98870" y="121543"/>
                  <a:pt x="121543" y="144217"/>
                  <a:pt x="121543" y="172186"/>
                </a:cubicBezTo>
                <a:cubicBezTo>
                  <a:pt x="121543" y="200156"/>
                  <a:pt x="98870" y="222829"/>
                  <a:pt x="70900" y="222829"/>
                </a:cubicBezTo>
                <a:cubicBezTo>
                  <a:pt x="42931" y="222829"/>
                  <a:pt x="20257" y="200156"/>
                  <a:pt x="20257" y="172186"/>
                </a:cubicBezTo>
                <a:cubicBezTo>
                  <a:pt x="20257" y="144217"/>
                  <a:pt x="42931" y="121543"/>
                  <a:pt x="70900" y="121543"/>
                </a:cubicBezTo>
                <a:close/>
                <a:moveTo>
                  <a:pt x="334244" y="121543"/>
                </a:moveTo>
                <a:cubicBezTo>
                  <a:pt x="362213" y="121543"/>
                  <a:pt x="384887" y="144217"/>
                  <a:pt x="384887" y="172186"/>
                </a:cubicBezTo>
                <a:cubicBezTo>
                  <a:pt x="384887" y="200156"/>
                  <a:pt x="362213" y="222829"/>
                  <a:pt x="334244" y="222829"/>
                </a:cubicBezTo>
                <a:cubicBezTo>
                  <a:pt x="306275" y="222829"/>
                  <a:pt x="283601" y="200156"/>
                  <a:pt x="283601" y="172186"/>
                </a:cubicBezTo>
                <a:cubicBezTo>
                  <a:pt x="283601" y="144217"/>
                  <a:pt x="306275" y="121543"/>
                  <a:pt x="334244" y="121543"/>
                </a:cubicBezTo>
                <a:close/>
                <a:moveTo>
                  <a:pt x="202572" y="0"/>
                </a:moveTo>
                <a:cubicBezTo>
                  <a:pt x="247323" y="0"/>
                  <a:pt x="283601" y="36278"/>
                  <a:pt x="283601" y="81029"/>
                </a:cubicBezTo>
                <a:cubicBezTo>
                  <a:pt x="283601" y="125780"/>
                  <a:pt x="247323" y="162058"/>
                  <a:pt x="202572" y="162058"/>
                </a:cubicBezTo>
                <a:cubicBezTo>
                  <a:pt x="157821" y="162058"/>
                  <a:pt x="121543" y="125780"/>
                  <a:pt x="121543" y="81029"/>
                </a:cubicBezTo>
                <a:cubicBezTo>
                  <a:pt x="121543" y="36278"/>
                  <a:pt x="157821" y="0"/>
                  <a:pt x="202572" y="0"/>
                </a:cubicBezTo>
                <a:close/>
              </a:path>
            </a:pathLst>
          </a:custGeom>
          <a:solidFill>
            <a:schemeClr val="accent2">
              <a:alpha val="7000"/>
            </a:schemeClr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图形 341">
            <a:extLst>
              <a:ext uri="{FF2B5EF4-FFF2-40B4-BE49-F238E27FC236}">
                <a16:creationId xmlns:a16="http://schemas.microsoft.com/office/drawing/2014/main" id="{452313E1-42AF-464A-99CD-50932FC5134A}"/>
              </a:ext>
            </a:extLst>
          </p:cNvPr>
          <p:cNvSpPr/>
          <p:nvPr/>
        </p:nvSpPr>
        <p:spPr>
          <a:xfrm>
            <a:off x="7517805" y="4249160"/>
            <a:ext cx="703328" cy="703328"/>
          </a:xfrm>
          <a:custGeom>
            <a:avLst/>
            <a:gdLst>
              <a:gd name="connsiteX0" fmla="*/ 202572 w 405144"/>
              <a:gd name="connsiteY0" fmla="*/ 182315 h 405144"/>
              <a:gd name="connsiteX1" fmla="*/ 303858 w 405144"/>
              <a:gd name="connsiteY1" fmla="*/ 283601 h 405144"/>
              <a:gd name="connsiteX2" fmla="*/ 303858 w 405144"/>
              <a:gd name="connsiteY2" fmla="*/ 405144 h 405144"/>
              <a:gd name="connsiteX3" fmla="*/ 101286 w 405144"/>
              <a:gd name="connsiteY3" fmla="*/ 405144 h 405144"/>
              <a:gd name="connsiteX4" fmla="*/ 101286 w 405144"/>
              <a:gd name="connsiteY4" fmla="*/ 283601 h 405144"/>
              <a:gd name="connsiteX5" fmla="*/ 202572 w 405144"/>
              <a:gd name="connsiteY5" fmla="*/ 182315 h 405144"/>
              <a:gd name="connsiteX6" fmla="*/ 66606 w 405144"/>
              <a:gd name="connsiteY6" fmla="*/ 243208 h 405144"/>
              <a:gd name="connsiteX7" fmla="*/ 60934 w 405144"/>
              <a:gd name="connsiteY7" fmla="*/ 276632 h 405144"/>
              <a:gd name="connsiteX8" fmla="*/ 60772 w 405144"/>
              <a:gd name="connsiteY8" fmla="*/ 283601 h 405144"/>
              <a:gd name="connsiteX9" fmla="*/ 60772 w 405144"/>
              <a:gd name="connsiteY9" fmla="*/ 405144 h 405144"/>
              <a:gd name="connsiteX10" fmla="*/ 0 w 405144"/>
              <a:gd name="connsiteY10" fmla="*/ 405144 h 405144"/>
              <a:gd name="connsiteX11" fmla="*/ 0 w 405144"/>
              <a:gd name="connsiteY11" fmla="*/ 313987 h 405144"/>
              <a:gd name="connsiteX12" fmla="*/ 63182 w 405144"/>
              <a:gd name="connsiteY12" fmla="*/ 243492 h 405144"/>
              <a:gd name="connsiteX13" fmla="*/ 66626 w 405144"/>
              <a:gd name="connsiteY13" fmla="*/ 243208 h 405144"/>
              <a:gd name="connsiteX14" fmla="*/ 338538 w 405144"/>
              <a:gd name="connsiteY14" fmla="*/ 243208 h 405144"/>
              <a:gd name="connsiteX15" fmla="*/ 405144 w 405144"/>
              <a:gd name="connsiteY15" fmla="*/ 313987 h 405144"/>
              <a:gd name="connsiteX16" fmla="*/ 405144 w 405144"/>
              <a:gd name="connsiteY16" fmla="*/ 405144 h 405144"/>
              <a:gd name="connsiteX17" fmla="*/ 344373 w 405144"/>
              <a:gd name="connsiteY17" fmla="*/ 405144 h 405144"/>
              <a:gd name="connsiteX18" fmla="*/ 344373 w 405144"/>
              <a:gd name="connsiteY18" fmla="*/ 283601 h 405144"/>
              <a:gd name="connsiteX19" fmla="*/ 338538 w 405144"/>
              <a:gd name="connsiteY19" fmla="*/ 243208 h 405144"/>
              <a:gd name="connsiteX20" fmla="*/ 70900 w 405144"/>
              <a:gd name="connsiteY20" fmla="*/ 121543 h 405144"/>
              <a:gd name="connsiteX21" fmla="*/ 121543 w 405144"/>
              <a:gd name="connsiteY21" fmla="*/ 172186 h 405144"/>
              <a:gd name="connsiteX22" fmla="*/ 70900 w 405144"/>
              <a:gd name="connsiteY22" fmla="*/ 222829 h 405144"/>
              <a:gd name="connsiteX23" fmla="*/ 20257 w 405144"/>
              <a:gd name="connsiteY23" fmla="*/ 172186 h 405144"/>
              <a:gd name="connsiteX24" fmla="*/ 70900 w 405144"/>
              <a:gd name="connsiteY24" fmla="*/ 121543 h 405144"/>
              <a:gd name="connsiteX25" fmla="*/ 334244 w 405144"/>
              <a:gd name="connsiteY25" fmla="*/ 121543 h 405144"/>
              <a:gd name="connsiteX26" fmla="*/ 384887 w 405144"/>
              <a:gd name="connsiteY26" fmla="*/ 172186 h 405144"/>
              <a:gd name="connsiteX27" fmla="*/ 334244 w 405144"/>
              <a:gd name="connsiteY27" fmla="*/ 222829 h 405144"/>
              <a:gd name="connsiteX28" fmla="*/ 283601 w 405144"/>
              <a:gd name="connsiteY28" fmla="*/ 172186 h 405144"/>
              <a:gd name="connsiteX29" fmla="*/ 334244 w 405144"/>
              <a:gd name="connsiteY29" fmla="*/ 121543 h 405144"/>
              <a:gd name="connsiteX30" fmla="*/ 202572 w 405144"/>
              <a:gd name="connsiteY30" fmla="*/ 0 h 405144"/>
              <a:gd name="connsiteX31" fmla="*/ 283601 w 405144"/>
              <a:gd name="connsiteY31" fmla="*/ 81029 h 405144"/>
              <a:gd name="connsiteX32" fmla="*/ 202572 w 405144"/>
              <a:gd name="connsiteY32" fmla="*/ 162058 h 405144"/>
              <a:gd name="connsiteX33" fmla="*/ 121543 w 405144"/>
              <a:gd name="connsiteY33" fmla="*/ 81029 h 405144"/>
              <a:gd name="connsiteX34" fmla="*/ 202572 w 405144"/>
              <a:gd name="connsiteY34" fmla="*/ 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5144" h="405144">
                <a:moveTo>
                  <a:pt x="202572" y="182315"/>
                </a:moveTo>
                <a:cubicBezTo>
                  <a:pt x="258511" y="182315"/>
                  <a:pt x="303858" y="227662"/>
                  <a:pt x="303858" y="283601"/>
                </a:cubicBezTo>
                <a:lnTo>
                  <a:pt x="303858" y="405144"/>
                </a:lnTo>
                <a:lnTo>
                  <a:pt x="101286" y="405144"/>
                </a:lnTo>
                <a:lnTo>
                  <a:pt x="101286" y="283601"/>
                </a:lnTo>
                <a:cubicBezTo>
                  <a:pt x="101286" y="227662"/>
                  <a:pt x="146633" y="182315"/>
                  <a:pt x="202572" y="182315"/>
                </a:cubicBezTo>
                <a:close/>
                <a:moveTo>
                  <a:pt x="66606" y="243208"/>
                </a:moveTo>
                <a:cubicBezTo>
                  <a:pt x="63382" y="254082"/>
                  <a:pt x="61478" y="265304"/>
                  <a:pt x="60934" y="276632"/>
                </a:cubicBezTo>
                <a:lnTo>
                  <a:pt x="60772" y="283601"/>
                </a:lnTo>
                <a:lnTo>
                  <a:pt x="60772" y="405144"/>
                </a:lnTo>
                <a:lnTo>
                  <a:pt x="0" y="405144"/>
                </a:lnTo>
                <a:lnTo>
                  <a:pt x="0" y="313987"/>
                </a:lnTo>
                <a:cubicBezTo>
                  <a:pt x="-8" y="277811"/>
                  <a:pt x="27221" y="247430"/>
                  <a:pt x="63182" y="243492"/>
                </a:cubicBezTo>
                <a:lnTo>
                  <a:pt x="66626" y="243208"/>
                </a:lnTo>
                <a:close/>
                <a:moveTo>
                  <a:pt x="338538" y="243208"/>
                </a:moveTo>
                <a:cubicBezTo>
                  <a:pt x="375958" y="245489"/>
                  <a:pt x="405139" y="276498"/>
                  <a:pt x="405144" y="313987"/>
                </a:cubicBezTo>
                <a:lnTo>
                  <a:pt x="405144" y="405144"/>
                </a:lnTo>
                <a:lnTo>
                  <a:pt x="344373" y="405144"/>
                </a:lnTo>
                <a:lnTo>
                  <a:pt x="344373" y="283601"/>
                </a:lnTo>
                <a:cubicBezTo>
                  <a:pt x="344373" y="269563"/>
                  <a:pt x="342347" y="256011"/>
                  <a:pt x="338538" y="243208"/>
                </a:cubicBezTo>
                <a:close/>
                <a:moveTo>
                  <a:pt x="70900" y="121543"/>
                </a:moveTo>
                <a:cubicBezTo>
                  <a:pt x="98870" y="121543"/>
                  <a:pt x="121543" y="144217"/>
                  <a:pt x="121543" y="172186"/>
                </a:cubicBezTo>
                <a:cubicBezTo>
                  <a:pt x="121543" y="200156"/>
                  <a:pt x="98870" y="222829"/>
                  <a:pt x="70900" y="222829"/>
                </a:cubicBezTo>
                <a:cubicBezTo>
                  <a:pt x="42931" y="222829"/>
                  <a:pt x="20257" y="200156"/>
                  <a:pt x="20257" y="172186"/>
                </a:cubicBezTo>
                <a:cubicBezTo>
                  <a:pt x="20257" y="144217"/>
                  <a:pt x="42931" y="121543"/>
                  <a:pt x="70900" y="121543"/>
                </a:cubicBezTo>
                <a:close/>
                <a:moveTo>
                  <a:pt x="334244" y="121543"/>
                </a:moveTo>
                <a:cubicBezTo>
                  <a:pt x="362213" y="121543"/>
                  <a:pt x="384887" y="144217"/>
                  <a:pt x="384887" y="172186"/>
                </a:cubicBezTo>
                <a:cubicBezTo>
                  <a:pt x="384887" y="200156"/>
                  <a:pt x="362213" y="222829"/>
                  <a:pt x="334244" y="222829"/>
                </a:cubicBezTo>
                <a:cubicBezTo>
                  <a:pt x="306275" y="222829"/>
                  <a:pt x="283601" y="200156"/>
                  <a:pt x="283601" y="172186"/>
                </a:cubicBezTo>
                <a:cubicBezTo>
                  <a:pt x="283601" y="144217"/>
                  <a:pt x="306275" y="121543"/>
                  <a:pt x="334244" y="121543"/>
                </a:cubicBezTo>
                <a:close/>
                <a:moveTo>
                  <a:pt x="202572" y="0"/>
                </a:moveTo>
                <a:cubicBezTo>
                  <a:pt x="247323" y="0"/>
                  <a:pt x="283601" y="36278"/>
                  <a:pt x="283601" y="81029"/>
                </a:cubicBezTo>
                <a:cubicBezTo>
                  <a:pt x="283601" y="125780"/>
                  <a:pt x="247323" y="162058"/>
                  <a:pt x="202572" y="162058"/>
                </a:cubicBezTo>
                <a:cubicBezTo>
                  <a:pt x="157821" y="162058"/>
                  <a:pt x="121543" y="125780"/>
                  <a:pt x="121543" y="81029"/>
                </a:cubicBezTo>
                <a:cubicBezTo>
                  <a:pt x="121543" y="36278"/>
                  <a:pt x="157821" y="0"/>
                  <a:pt x="202572" y="0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图形 341">
            <a:extLst>
              <a:ext uri="{FF2B5EF4-FFF2-40B4-BE49-F238E27FC236}">
                <a16:creationId xmlns:a16="http://schemas.microsoft.com/office/drawing/2014/main" id="{6F667765-E65D-4B5C-9999-D99F6FB3D688}"/>
              </a:ext>
            </a:extLst>
          </p:cNvPr>
          <p:cNvSpPr/>
          <p:nvPr/>
        </p:nvSpPr>
        <p:spPr>
          <a:xfrm>
            <a:off x="11086849" y="2563452"/>
            <a:ext cx="357972" cy="357972"/>
          </a:xfrm>
          <a:custGeom>
            <a:avLst/>
            <a:gdLst>
              <a:gd name="connsiteX0" fmla="*/ 202572 w 405144"/>
              <a:gd name="connsiteY0" fmla="*/ 182315 h 405144"/>
              <a:gd name="connsiteX1" fmla="*/ 303858 w 405144"/>
              <a:gd name="connsiteY1" fmla="*/ 283601 h 405144"/>
              <a:gd name="connsiteX2" fmla="*/ 303858 w 405144"/>
              <a:gd name="connsiteY2" fmla="*/ 405144 h 405144"/>
              <a:gd name="connsiteX3" fmla="*/ 101286 w 405144"/>
              <a:gd name="connsiteY3" fmla="*/ 405144 h 405144"/>
              <a:gd name="connsiteX4" fmla="*/ 101286 w 405144"/>
              <a:gd name="connsiteY4" fmla="*/ 283601 h 405144"/>
              <a:gd name="connsiteX5" fmla="*/ 202572 w 405144"/>
              <a:gd name="connsiteY5" fmla="*/ 182315 h 405144"/>
              <a:gd name="connsiteX6" fmla="*/ 66606 w 405144"/>
              <a:gd name="connsiteY6" fmla="*/ 243208 h 405144"/>
              <a:gd name="connsiteX7" fmla="*/ 60934 w 405144"/>
              <a:gd name="connsiteY7" fmla="*/ 276632 h 405144"/>
              <a:gd name="connsiteX8" fmla="*/ 60772 w 405144"/>
              <a:gd name="connsiteY8" fmla="*/ 283601 h 405144"/>
              <a:gd name="connsiteX9" fmla="*/ 60772 w 405144"/>
              <a:gd name="connsiteY9" fmla="*/ 405144 h 405144"/>
              <a:gd name="connsiteX10" fmla="*/ 0 w 405144"/>
              <a:gd name="connsiteY10" fmla="*/ 405144 h 405144"/>
              <a:gd name="connsiteX11" fmla="*/ 0 w 405144"/>
              <a:gd name="connsiteY11" fmla="*/ 313987 h 405144"/>
              <a:gd name="connsiteX12" fmla="*/ 63182 w 405144"/>
              <a:gd name="connsiteY12" fmla="*/ 243492 h 405144"/>
              <a:gd name="connsiteX13" fmla="*/ 66626 w 405144"/>
              <a:gd name="connsiteY13" fmla="*/ 243208 h 405144"/>
              <a:gd name="connsiteX14" fmla="*/ 338538 w 405144"/>
              <a:gd name="connsiteY14" fmla="*/ 243208 h 405144"/>
              <a:gd name="connsiteX15" fmla="*/ 405144 w 405144"/>
              <a:gd name="connsiteY15" fmla="*/ 313987 h 405144"/>
              <a:gd name="connsiteX16" fmla="*/ 405144 w 405144"/>
              <a:gd name="connsiteY16" fmla="*/ 405144 h 405144"/>
              <a:gd name="connsiteX17" fmla="*/ 344373 w 405144"/>
              <a:gd name="connsiteY17" fmla="*/ 405144 h 405144"/>
              <a:gd name="connsiteX18" fmla="*/ 344373 w 405144"/>
              <a:gd name="connsiteY18" fmla="*/ 283601 h 405144"/>
              <a:gd name="connsiteX19" fmla="*/ 338538 w 405144"/>
              <a:gd name="connsiteY19" fmla="*/ 243208 h 405144"/>
              <a:gd name="connsiteX20" fmla="*/ 70900 w 405144"/>
              <a:gd name="connsiteY20" fmla="*/ 121543 h 405144"/>
              <a:gd name="connsiteX21" fmla="*/ 121543 w 405144"/>
              <a:gd name="connsiteY21" fmla="*/ 172186 h 405144"/>
              <a:gd name="connsiteX22" fmla="*/ 70900 w 405144"/>
              <a:gd name="connsiteY22" fmla="*/ 222829 h 405144"/>
              <a:gd name="connsiteX23" fmla="*/ 20257 w 405144"/>
              <a:gd name="connsiteY23" fmla="*/ 172186 h 405144"/>
              <a:gd name="connsiteX24" fmla="*/ 70900 w 405144"/>
              <a:gd name="connsiteY24" fmla="*/ 121543 h 405144"/>
              <a:gd name="connsiteX25" fmla="*/ 334244 w 405144"/>
              <a:gd name="connsiteY25" fmla="*/ 121543 h 405144"/>
              <a:gd name="connsiteX26" fmla="*/ 384887 w 405144"/>
              <a:gd name="connsiteY26" fmla="*/ 172186 h 405144"/>
              <a:gd name="connsiteX27" fmla="*/ 334244 w 405144"/>
              <a:gd name="connsiteY27" fmla="*/ 222829 h 405144"/>
              <a:gd name="connsiteX28" fmla="*/ 283601 w 405144"/>
              <a:gd name="connsiteY28" fmla="*/ 172186 h 405144"/>
              <a:gd name="connsiteX29" fmla="*/ 334244 w 405144"/>
              <a:gd name="connsiteY29" fmla="*/ 121543 h 405144"/>
              <a:gd name="connsiteX30" fmla="*/ 202572 w 405144"/>
              <a:gd name="connsiteY30" fmla="*/ 0 h 405144"/>
              <a:gd name="connsiteX31" fmla="*/ 283601 w 405144"/>
              <a:gd name="connsiteY31" fmla="*/ 81029 h 405144"/>
              <a:gd name="connsiteX32" fmla="*/ 202572 w 405144"/>
              <a:gd name="connsiteY32" fmla="*/ 162058 h 405144"/>
              <a:gd name="connsiteX33" fmla="*/ 121543 w 405144"/>
              <a:gd name="connsiteY33" fmla="*/ 81029 h 405144"/>
              <a:gd name="connsiteX34" fmla="*/ 202572 w 405144"/>
              <a:gd name="connsiteY34" fmla="*/ 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5144" h="405144">
                <a:moveTo>
                  <a:pt x="202572" y="182315"/>
                </a:moveTo>
                <a:cubicBezTo>
                  <a:pt x="258511" y="182315"/>
                  <a:pt x="303858" y="227662"/>
                  <a:pt x="303858" y="283601"/>
                </a:cubicBezTo>
                <a:lnTo>
                  <a:pt x="303858" y="405144"/>
                </a:lnTo>
                <a:lnTo>
                  <a:pt x="101286" y="405144"/>
                </a:lnTo>
                <a:lnTo>
                  <a:pt x="101286" y="283601"/>
                </a:lnTo>
                <a:cubicBezTo>
                  <a:pt x="101286" y="227662"/>
                  <a:pt x="146633" y="182315"/>
                  <a:pt x="202572" y="182315"/>
                </a:cubicBezTo>
                <a:close/>
                <a:moveTo>
                  <a:pt x="66606" y="243208"/>
                </a:moveTo>
                <a:cubicBezTo>
                  <a:pt x="63382" y="254082"/>
                  <a:pt x="61478" y="265304"/>
                  <a:pt x="60934" y="276632"/>
                </a:cubicBezTo>
                <a:lnTo>
                  <a:pt x="60772" y="283601"/>
                </a:lnTo>
                <a:lnTo>
                  <a:pt x="60772" y="405144"/>
                </a:lnTo>
                <a:lnTo>
                  <a:pt x="0" y="405144"/>
                </a:lnTo>
                <a:lnTo>
                  <a:pt x="0" y="313987"/>
                </a:lnTo>
                <a:cubicBezTo>
                  <a:pt x="-8" y="277811"/>
                  <a:pt x="27221" y="247430"/>
                  <a:pt x="63182" y="243492"/>
                </a:cubicBezTo>
                <a:lnTo>
                  <a:pt x="66626" y="243208"/>
                </a:lnTo>
                <a:close/>
                <a:moveTo>
                  <a:pt x="338538" y="243208"/>
                </a:moveTo>
                <a:cubicBezTo>
                  <a:pt x="375958" y="245489"/>
                  <a:pt x="405139" y="276498"/>
                  <a:pt x="405144" y="313987"/>
                </a:cubicBezTo>
                <a:lnTo>
                  <a:pt x="405144" y="405144"/>
                </a:lnTo>
                <a:lnTo>
                  <a:pt x="344373" y="405144"/>
                </a:lnTo>
                <a:lnTo>
                  <a:pt x="344373" y="283601"/>
                </a:lnTo>
                <a:cubicBezTo>
                  <a:pt x="344373" y="269563"/>
                  <a:pt x="342347" y="256011"/>
                  <a:pt x="338538" y="243208"/>
                </a:cubicBezTo>
                <a:close/>
                <a:moveTo>
                  <a:pt x="70900" y="121543"/>
                </a:moveTo>
                <a:cubicBezTo>
                  <a:pt x="98870" y="121543"/>
                  <a:pt x="121543" y="144217"/>
                  <a:pt x="121543" y="172186"/>
                </a:cubicBezTo>
                <a:cubicBezTo>
                  <a:pt x="121543" y="200156"/>
                  <a:pt x="98870" y="222829"/>
                  <a:pt x="70900" y="222829"/>
                </a:cubicBezTo>
                <a:cubicBezTo>
                  <a:pt x="42931" y="222829"/>
                  <a:pt x="20257" y="200156"/>
                  <a:pt x="20257" y="172186"/>
                </a:cubicBezTo>
                <a:cubicBezTo>
                  <a:pt x="20257" y="144217"/>
                  <a:pt x="42931" y="121543"/>
                  <a:pt x="70900" y="121543"/>
                </a:cubicBezTo>
                <a:close/>
                <a:moveTo>
                  <a:pt x="334244" y="121543"/>
                </a:moveTo>
                <a:cubicBezTo>
                  <a:pt x="362213" y="121543"/>
                  <a:pt x="384887" y="144217"/>
                  <a:pt x="384887" y="172186"/>
                </a:cubicBezTo>
                <a:cubicBezTo>
                  <a:pt x="384887" y="200156"/>
                  <a:pt x="362213" y="222829"/>
                  <a:pt x="334244" y="222829"/>
                </a:cubicBezTo>
                <a:cubicBezTo>
                  <a:pt x="306275" y="222829"/>
                  <a:pt x="283601" y="200156"/>
                  <a:pt x="283601" y="172186"/>
                </a:cubicBezTo>
                <a:cubicBezTo>
                  <a:pt x="283601" y="144217"/>
                  <a:pt x="306275" y="121543"/>
                  <a:pt x="334244" y="121543"/>
                </a:cubicBezTo>
                <a:close/>
                <a:moveTo>
                  <a:pt x="202572" y="0"/>
                </a:moveTo>
                <a:cubicBezTo>
                  <a:pt x="247323" y="0"/>
                  <a:pt x="283601" y="36278"/>
                  <a:pt x="283601" y="81029"/>
                </a:cubicBezTo>
                <a:cubicBezTo>
                  <a:pt x="283601" y="125780"/>
                  <a:pt x="247323" y="162058"/>
                  <a:pt x="202572" y="162058"/>
                </a:cubicBezTo>
                <a:cubicBezTo>
                  <a:pt x="157821" y="162058"/>
                  <a:pt x="121543" y="125780"/>
                  <a:pt x="121543" y="81029"/>
                </a:cubicBezTo>
                <a:cubicBezTo>
                  <a:pt x="121543" y="36278"/>
                  <a:pt x="157821" y="0"/>
                  <a:pt x="202572" y="0"/>
                </a:cubicBezTo>
                <a:close/>
              </a:path>
            </a:pathLst>
          </a:custGeom>
          <a:solidFill>
            <a:schemeClr val="accent2">
              <a:alpha val="7000"/>
            </a:schemeClr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EFFBB48-76E8-4FB5-AB1B-602F88DA0DBF}"/>
              </a:ext>
            </a:extLst>
          </p:cNvPr>
          <p:cNvSpPr/>
          <p:nvPr/>
        </p:nvSpPr>
        <p:spPr>
          <a:xfrm>
            <a:off x="8168157" y="1484409"/>
            <a:ext cx="2761719" cy="4363316"/>
          </a:xfrm>
          <a:custGeom>
            <a:avLst/>
            <a:gdLst>
              <a:gd name="connsiteX0" fmla="*/ 0 w 2761719"/>
              <a:gd name="connsiteY0" fmla="*/ 0 h 4363316"/>
              <a:gd name="connsiteX1" fmla="*/ 2408832 w 2761719"/>
              <a:gd name="connsiteY1" fmla="*/ 0 h 4363316"/>
              <a:gd name="connsiteX2" fmla="*/ 2761719 w 2761719"/>
              <a:gd name="connsiteY2" fmla="*/ 352887 h 4363316"/>
              <a:gd name="connsiteX3" fmla="*/ 2761719 w 2761719"/>
              <a:gd name="connsiteY3" fmla="*/ 4363316 h 4363316"/>
              <a:gd name="connsiteX4" fmla="*/ 0 w 2761719"/>
              <a:gd name="connsiteY4" fmla="*/ 4363316 h 436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719" h="4363316">
                <a:moveTo>
                  <a:pt x="0" y="0"/>
                </a:moveTo>
                <a:lnTo>
                  <a:pt x="2408832" y="0"/>
                </a:lnTo>
                <a:lnTo>
                  <a:pt x="2761719" y="352887"/>
                </a:lnTo>
                <a:lnTo>
                  <a:pt x="2761719" y="4363316"/>
                </a:lnTo>
                <a:lnTo>
                  <a:pt x="0" y="4363316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chemeClr val="accent4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D01E813F-C07A-41FE-B783-3B969075A4D6}"/>
              </a:ext>
            </a:extLst>
          </p:cNvPr>
          <p:cNvSpPr/>
          <p:nvPr/>
        </p:nvSpPr>
        <p:spPr>
          <a:xfrm>
            <a:off x="4785724" y="1484409"/>
            <a:ext cx="2761719" cy="4363316"/>
          </a:xfrm>
          <a:custGeom>
            <a:avLst/>
            <a:gdLst>
              <a:gd name="connsiteX0" fmla="*/ 0 w 2761719"/>
              <a:gd name="connsiteY0" fmla="*/ 0 h 4363316"/>
              <a:gd name="connsiteX1" fmla="*/ 2408832 w 2761719"/>
              <a:gd name="connsiteY1" fmla="*/ 0 h 4363316"/>
              <a:gd name="connsiteX2" fmla="*/ 2761719 w 2761719"/>
              <a:gd name="connsiteY2" fmla="*/ 352887 h 4363316"/>
              <a:gd name="connsiteX3" fmla="*/ 2761719 w 2761719"/>
              <a:gd name="connsiteY3" fmla="*/ 4363316 h 4363316"/>
              <a:gd name="connsiteX4" fmla="*/ 0 w 2761719"/>
              <a:gd name="connsiteY4" fmla="*/ 4363316 h 436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719" h="4363316">
                <a:moveTo>
                  <a:pt x="0" y="0"/>
                </a:moveTo>
                <a:lnTo>
                  <a:pt x="2408832" y="0"/>
                </a:lnTo>
                <a:lnTo>
                  <a:pt x="2761719" y="352887"/>
                </a:lnTo>
                <a:lnTo>
                  <a:pt x="2761719" y="4363316"/>
                </a:lnTo>
                <a:lnTo>
                  <a:pt x="0" y="4363316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chemeClr val="accent3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AE1E41F-F076-4606-A396-79F8C3A56061}"/>
              </a:ext>
            </a:extLst>
          </p:cNvPr>
          <p:cNvSpPr/>
          <p:nvPr/>
        </p:nvSpPr>
        <p:spPr>
          <a:xfrm>
            <a:off x="1403290" y="1484409"/>
            <a:ext cx="2761719" cy="4363316"/>
          </a:xfrm>
          <a:custGeom>
            <a:avLst/>
            <a:gdLst>
              <a:gd name="connsiteX0" fmla="*/ 0 w 2761719"/>
              <a:gd name="connsiteY0" fmla="*/ 0 h 4363316"/>
              <a:gd name="connsiteX1" fmla="*/ 2408833 w 2761719"/>
              <a:gd name="connsiteY1" fmla="*/ 0 h 4363316"/>
              <a:gd name="connsiteX2" fmla="*/ 2761719 w 2761719"/>
              <a:gd name="connsiteY2" fmla="*/ 352886 h 4363316"/>
              <a:gd name="connsiteX3" fmla="*/ 2761719 w 2761719"/>
              <a:gd name="connsiteY3" fmla="*/ 4363316 h 4363316"/>
              <a:gd name="connsiteX4" fmla="*/ 0 w 2761719"/>
              <a:gd name="connsiteY4" fmla="*/ 4363316 h 436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1719" h="4363316">
                <a:moveTo>
                  <a:pt x="0" y="0"/>
                </a:moveTo>
                <a:lnTo>
                  <a:pt x="2408833" y="0"/>
                </a:lnTo>
                <a:lnTo>
                  <a:pt x="2761719" y="352886"/>
                </a:lnTo>
                <a:lnTo>
                  <a:pt x="2761719" y="4363316"/>
                </a:lnTo>
                <a:lnTo>
                  <a:pt x="0" y="4363316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6D8BBF-FB60-4527-B5F5-56248C5F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三人团队介绍页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990407D4-4D6F-4F00-844B-38D7FDFF5D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r="3828"/>
          <a:stretch>
            <a:fillRect/>
          </a:stretch>
        </p:blipFill>
        <p:spPr/>
      </p:pic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51F0CF34-8823-42FF-BFF6-73DC08F168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r="3781"/>
          <a:stretch>
            <a:fillRect/>
          </a:stretch>
        </p:blipFill>
        <p:spPr>
          <a:xfrm>
            <a:off x="5391599" y="1762617"/>
            <a:ext cx="1549965" cy="1547849"/>
          </a:xfrm>
        </p:spPr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40DA6300-BDBA-4162-BAB4-EDC4F3E2BDE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r="3828"/>
          <a:stretch>
            <a:fillRect/>
          </a:stretch>
        </p:blipFill>
        <p:spPr>
          <a:xfrm>
            <a:off x="8774034" y="1762617"/>
            <a:ext cx="1549965" cy="1547849"/>
          </a:xfr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FBEEF72-B21C-48E5-AF0B-0DC2ED42B6D6}"/>
              </a:ext>
            </a:extLst>
          </p:cNvPr>
          <p:cNvSpPr txBox="1"/>
          <p:nvPr/>
        </p:nvSpPr>
        <p:spPr>
          <a:xfrm>
            <a:off x="2056367" y="3618134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输入姓名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71EF55-19D0-4C2C-8302-DA4CD470D412}"/>
              </a:ext>
            </a:extLst>
          </p:cNvPr>
          <p:cNvSpPr txBox="1"/>
          <p:nvPr/>
        </p:nvSpPr>
        <p:spPr>
          <a:xfrm>
            <a:off x="1898250" y="4432278"/>
            <a:ext cx="1771798" cy="1021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输入成员介绍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 algn="ctr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输入成员介绍</a:t>
            </a:r>
          </a:p>
          <a:p>
            <a:pPr marL="342900" indent="-342900" algn="ctr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输入成员介绍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04A98F-DE46-43AD-BC5C-A8383097E220}"/>
              </a:ext>
            </a:extLst>
          </p:cNvPr>
          <p:cNvCxnSpPr>
            <a:cxnSpLocks/>
          </p:cNvCxnSpPr>
          <p:nvPr/>
        </p:nvCxnSpPr>
        <p:spPr>
          <a:xfrm>
            <a:off x="2169976" y="4273652"/>
            <a:ext cx="1228346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8B48A8EF-F9F7-4E96-804D-4F0AEEDBFD24}"/>
              </a:ext>
            </a:extLst>
          </p:cNvPr>
          <p:cNvSpPr txBox="1"/>
          <p:nvPr/>
        </p:nvSpPr>
        <p:spPr>
          <a:xfrm>
            <a:off x="5438799" y="3618134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输入姓名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D6FA274-3FCE-43A6-8995-8A3FF2AC95FD}"/>
              </a:ext>
            </a:extLst>
          </p:cNvPr>
          <p:cNvSpPr txBox="1"/>
          <p:nvPr/>
        </p:nvSpPr>
        <p:spPr>
          <a:xfrm>
            <a:off x="5280683" y="4432278"/>
            <a:ext cx="1771798" cy="1021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输入成员介绍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 algn="ctr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输入成员介绍</a:t>
            </a:r>
          </a:p>
          <a:p>
            <a:pPr marL="342900" indent="-342900" algn="ctr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输入成员介绍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57C02F5-EDC9-4C0B-9A88-06EF6ADFFEE2}"/>
              </a:ext>
            </a:extLst>
          </p:cNvPr>
          <p:cNvCxnSpPr>
            <a:cxnSpLocks/>
          </p:cNvCxnSpPr>
          <p:nvPr/>
        </p:nvCxnSpPr>
        <p:spPr>
          <a:xfrm>
            <a:off x="5552409" y="4273652"/>
            <a:ext cx="1228346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AEE0746C-DB3C-4AEC-B004-EED5FC02BF2E}"/>
              </a:ext>
            </a:extLst>
          </p:cNvPr>
          <p:cNvSpPr txBox="1"/>
          <p:nvPr/>
        </p:nvSpPr>
        <p:spPr>
          <a:xfrm>
            <a:off x="8821233" y="3618134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输入姓名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A83355F-4209-4BD1-9CD2-0F50392A51E0}"/>
              </a:ext>
            </a:extLst>
          </p:cNvPr>
          <p:cNvSpPr txBox="1"/>
          <p:nvPr/>
        </p:nvSpPr>
        <p:spPr>
          <a:xfrm>
            <a:off x="8663117" y="4432278"/>
            <a:ext cx="1771798" cy="1021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ctr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输入成员介绍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 algn="ctr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输入成员介绍</a:t>
            </a:r>
          </a:p>
          <a:p>
            <a:pPr marL="342900" indent="-342900" algn="ctr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输入成员介绍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0C64B3F-22D2-4286-AA5B-FD38920C11B6}"/>
              </a:ext>
            </a:extLst>
          </p:cNvPr>
          <p:cNvCxnSpPr>
            <a:cxnSpLocks/>
          </p:cNvCxnSpPr>
          <p:nvPr/>
        </p:nvCxnSpPr>
        <p:spPr>
          <a:xfrm>
            <a:off x="8934843" y="4273652"/>
            <a:ext cx="1228346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图形 341">
            <a:extLst>
              <a:ext uri="{FF2B5EF4-FFF2-40B4-BE49-F238E27FC236}">
                <a16:creationId xmlns:a16="http://schemas.microsoft.com/office/drawing/2014/main" id="{5D528883-B907-4132-91C0-14F67586F1E4}"/>
              </a:ext>
            </a:extLst>
          </p:cNvPr>
          <p:cNvSpPr/>
          <p:nvPr/>
        </p:nvSpPr>
        <p:spPr>
          <a:xfrm>
            <a:off x="4135372" y="2957844"/>
            <a:ext cx="386553" cy="386553"/>
          </a:xfrm>
          <a:custGeom>
            <a:avLst/>
            <a:gdLst>
              <a:gd name="connsiteX0" fmla="*/ 202572 w 405144"/>
              <a:gd name="connsiteY0" fmla="*/ 182315 h 405144"/>
              <a:gd name="connsiteX1" fmla="*/ 303858 w 405144"/>
              <a:gd name="connsiteY1" fmla="*/ 283601 h 405144"/>
              <a:gd name="connsiteX2" fmla="*/ 303858 w 405144"/>
              <a:gd name="connsiteY2" fmla="*/ 405144 h 405144"/>
              <a:gd name="connsiteX3" fmla="*/ 101286 w 405144"/>
              <a:gd name="connsiteY3" fmla="*/ 405144 h 405144"/>
              <a:gd name="connsiteX4" fmla="*/ 101286 w 405144"/>
              <a:gd name="connsiteY4" fmla="*/ 283601 h 405144"/>
              <a:gd name="connsiteX5" fmla="*/ 202572 w 405144"/>
              <a:gd name="connsiteY5" fmla="*/ 182315 h 405144"/>
              <a:gd name="connsiteX6" fmla="*/ 66606 w 405144"/>
              <a:gd name="connsiteY6" fmla="*/ 243208 h 405144"/>
              <a:gd name="connsiteX7" fmla="*/ 60934 w 405144"/>
              <a:gd name="connsiteY7" fmla="*/ 276632 h 405144"/>
              <a:gd name="connsiteX8" fmla="*/ 60772 w 405144"/>
              <a:gd name="connsiteY8" fmla="*/ 283601 h 405144"/>
              <a:gd name="connsiteX9" fmla="*/ 60772 w 405144"/>
              <a:gd name="connsiteY9" fmla="*/ 405144 h 405144"/>
              <a:gd name="connsiteX10" fmla="*/ 0 w 405144"/>
              <a:gd name="connsiteY10" fmla="*/ 405144 h 405144"/>
              <a:gd name="connsiteX11" fmla="*/ 0 w 405144"/>
              <a:gd name="connsiteY11" fmla="*/ 313987 h 405144"/>
              <a:gd name="connsiteX12" fmla="*/ 63182 w 405144"/>
              <a:gd name="connsiteY12" fmla="*/ 243492 h 405144"/>
              <a:gd name="connsiteX13" fmla="*/ 66626 w 405144"/>
              <a:gd name="connsiteY13" fmla="*/ 243208 h 405144"/>
              <a:gd name="connsiteX14" fmla="*/ 338538 w 405144"/>
              <a:gd name="connsiteY14" fmla="*/ 243208 h 405144"/>
              <a:gd name="connsiteX15" fmla="*/ 405144 w 405144"/>
              <a:gd name="connsiteY15" fmla="*/ 313987 h 405144"/>
              <a:gd name="connsiteX16" fmla="*/ 405144 w 405144"/>
              <a:gd name="connsiteY16" fmla="*/ 405144 h 405144"/>
              <a:gd name="connsiteX17" fmla="*/ 344373 w 405144"/>
              <a:gd name="connsiteY17" fmla="*/ 405144 h 405144"/>
              <a:gd name="connsiteX18" fmla="*/ 344373 w 405144"/>
              <a:gd name="connsiteY18" fmla="*/ 283601 h 405144"/>
              <a:gd name="connsiteX19" fmla="*/ 338538 w 405144"/>
              <a:gd name="connsiteY19" fmla="*/ 243208 h 405144"/>
              <a:gd name="connsiteX20" fmla="*/ 70900 w 405144"/>
              <a:gd name="connsiteY20" fmla="*/ 121543 h 405144"/>
              <a:gd name="connsiteX21" fmla="*/ 121543 w 405144"/>
              <a:gd name="connsiteY21" fmla="*/ 172186 h 405144"/>
              <a:gd name="connsiteX22" fmla="*/ 70900 w 405144"/>
              <a:gd name="connsiteY22" fmla="*/ 222829 h 405144"/>
              <a:gd name="connsiteX23" fmla="*/ 20257 w 405144"/>
              <a:gd name="connsiteY23" fmla="*/ 172186 h 405144"/>
              <a:gd name="connsiteX24" fmla="*/ 70900 w 405144"/>
              <a:gd name="connsiteY24" fmla="*/ 121543 h 405144"/>
              <a:gd name="connsiteX25" fmla="*/ 334244 w 405144"/>
              <a:gd name="connsiteY25" fmla="*/ 121543 h 405144"/>
              <a:gd name="connsiteX26" fmla="*/ 384887 w 405144"/>
              <a:gd name="connsiteY26" fmla="*/ 172186 h 405144"/>
              <a:gd name="connsiteX27" fmla="*/ 334244 w 405144"/>
              <a:gd name="connsiteY27" fmla="*/ 222829 h 405144"/>
              <a:gd name="connsiteX28" fmla="*/ 283601 w 405144"/>
              <a:gd name="connsiteY28" fmla="*/ 172186 h 405144"/>
              <a:gd name="connsiteX29" fmla="*/ 334244 w 405144"/>
              <a:gd name="connsiteY29" fmla="*/ 121543 h 405144"/>
              <a:gd name="connsiteX30" fmla="*/ 202572 w 405144"/>
              <a:gd name="connsiteY30" fmla="*/ 0 h 405144"/>
              <a:gd name="connsiteX31" fmla="*/ 283601 w 405144"/>
              <a:gd name="connsiteY31" fmla="*/ 81029 h 405144"/>
              <a:gd name="connsiteX32" fmla="*/ 202572 w 405144"/>
              <a:gd name="connsiteY32" fmla="*/ 162058 h 405144"/>
              <a:gd name="connsiteX33" fmla="*/ 121543 w 405144"/>
              <a:gd name="connsiteY33" fmla="*/ 81029 h 405144"/>
              <a:gd name="connsiteX34" fmla="*/ 202572 w 405144"/>
              <a:gd name="connsiteY34" fmla="*/ 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5144" h="405144">
                <a:moveTo>
                  <a:pt x="202572" y="182315"/>
                </a:moveTo>
                <a:cubicBezTo>
                  <a:pt x="258511" y="182315"/>
                  <a:pt x="303858" y="227662"/>
                  <a:pt x="303858" y="283601"/>
                </a:cubicBezTo>
                <a:lnTo>
                  <a:pt x="303858" y="405144"/>
                </a:lnTo>
                <a:lnTo>
                  <a:pt x="101286" y="405144"/>
                </a:lnTo>
                <a:lnTo>
                  <a:pt x="101286" y="283601"/>
                </a:lnTo>
                <a:cubicBezTo>
                  <a:pt x="101286" y="227662"/>
                  <a:pt x="146633" y="182315"/>
                  <a:pt x="202572" y="182315"/>
                </a:cubicBezTo>
                <a:close/>
                <a:moveTo>
                  <a:pt x="66606" y="243208"/>
                </a:moveTo>
                <a:cubicBezTo>
                  <a:pt x="63382" y="254082"/>
                  <a:pt x="61478" y="265304"/>
                  <a:pt x="60934" y="276632"/>
                </a:cubicBezTo>
                <a:lnTo>
                  <a:pt x="60772" y="283601"/>
                </a:lnTo>
                <a:lnTo>
                  <a:pt x="60772" y="405144"/>
                </a:lnTo>
                <a:lnTo>
                  <a:pt x="0" y="405144"/>
                </a:lnTo>
                <a:lnTo>
                  <a:pt x="0" y="313987"/>
                </a:lnTo>
                <a:cubicBezTo>
                  <a:pt x="-8" y="277811"/>
                  <a:pt x="27221" y="247430"/>
                  <a:pt x="63182" y="243492"/>
                </a:cubicBezTo>
                <a:lnTo>
                  <a:pt x="66626" y="243208"/>
                </a:lnTo>
                <a:close/>
                <a:moveTo>
                  <a:pt x="338538" y="243208"/>
                </a:moveTo>
                <a:cubicBezTo>
                  <a:pt x="375958" y="245489"/>
                  <a:pt x="405139" y="276498"/>
                  <a:pt x="405144" y="313987"/>
                </a:cubicBezTo>
                <a:lnTo>
                  <a:pt x="405144" y="405144"/>
                </a:lnTo>
                <a:lnTo>
                  <a:pt x="344373" y="405144"/>
                </a:lnTo>
                <a:lnTo>
                  <a:pt x="344373" y="283601"/>
                </a:lnTo>
                <a:cubicBezTo>
                  <a:pt x="344373" y="269563"/>
                  <a:pt x="342347" y="256011"/>
                  <a:pt x="338538" y="243208"/>
                </a:cubicBezTo>
                <a:close/>
                <a:moveTo>
                  <a:pt x="70900" y="121543"/>
                </a:moveTo>
                <a:cubicBezTo>
                  <a:pt x="98870" y="121543"/>
                  <a:pt x="121543" y="144217"/>
                  <a:pt x="121543" y="172186"/>
                </a:cubicBezTo>
                <a:cubicBezTo>
                  <a:pt x="121543" y="200156"/>
                  <a:pt x="98870" y="222829"/>
                  <a:pt x="70900" y="222829"/>
                </a:cubicBezTo>
                <a:cubicBezTo>
                  <a:pt x="42931" y="222829"/>
                  <a:pt x="20257" y="200156"/>
                  <a:pt x="20257" y="172186"/>
                </a:cubicBezTo>
                <a:cubicBezTo>
                  <a:pt x="20257" y="144217"/>
                  <a:pt x="42931" y="121543"/>
                  <a:pt x="70900" y="121543"/>
                </a:cubicBezTo>
                <a:close/>
                <a:moveTo>
                  <a:pt x="334244" y="121543"/>
                </a:moveTo>
                <a:cubicBezTo>
                  <a:pt x="362213" y="121543"/>
                  <a:pt x="384887" y="144217"/>
                  <a:pt x="384887" y="172186"/>
                </a:cubicBezTo>
                <a:cubicBezTo>
                  <a:pt x="384887" y="200156"/>
                  <a:pt x="362213" y="222829"/>
                  <a:pt x="334244" y="222829"/>
                </a:cubicBezTo>
                <a:cubicBezTo>
                  <a:pt x="306275" y="222829"/>
                  <a:pt x="283601" y="200156"/>
                  <a:pt x="283601" y="172186"/>
                </a:cubicBezTo>
                <a:cubicBezTo>
                  <a:pt x="283601" y="144217"/>
                  <a:pt x="306275" y="121543"/>
                  <a:pt x="334244" y="121543"/>
                </a:cubicBezTo>
                <a:close/>
                <a:moveTo>
                  <a:pt x="202572" y="0"/>
                </a:moveTo>
                <a:cubicBezTo>
                  <a:pt x="247323" y="0"/>
                  <a:pt x="283601" y="36278"/>
                  <a:pt x="283601" y="81029"/>
                </a:cubicBezTo>
                <a:cubicBezTo>
                  <a:pt x="283601" y="125780"/>
                  <a:pt x="247323" y="162058"/>
                  <a:pt x="202572" y="162058"/>
                </a:cubicBezTo>
                <a:cubicBezTo>
                  <a:pt x="157821" y="162058"/>
                  <a:pt x="121543" y="125780"/>
                  <a:pt x="121543" y="81029"/>
                </a:cubicBezTo>
                <a:cubicBezTo>
                  <a:pt x="121543" y="36278"/>
                  <a:pt x="157821" y="0"/>
                  <a:pt x="202572" y="0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6ED1715-E296-444A-93EB-2DF4463B90B9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C30FFA7-715D-403D-B576-0C6FB3970FD6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FAD80AA-CC70-47FC-96F7-9AE847114AA4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49" name="Freeform 90">
                <a:extLst>
                  <a:ext uri="{FF2B5EF4-FFF2-40B4-BE49-F238E27FC236}">
                    <a16:creationId xmlns:a16="http://schemas.microsoft.com/office/drawing/2014/main" id="{DC38DA97-11A9-45B6-8C65-E851BC552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50" name="Oval 5">
                <a:extLst>
                  <a:ext uri="{FF2B5EF4-FFF2-40B4-BE49-F238E27FC236}">
                    <a16:creationId xmlns:a16="http://schemas.microsoft.com/office/drawing/2014/main" id="{9B68480E-CB8C-4083-93CC-EC0C04698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1" name="对话气泡: 矩形 40">
              <a:extLst>
                <a:ext uri="{FF2B5EF4-FFF2-40B4-BE49-F238E27FC236}">
                  <a16:creationId xmlns:a16="http://schemas.microsoft.com/office/drawing/2014/main" id="{B546526F-35EB-49B9-BACF-F26C639B551E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本页的头像可以选中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461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图形 341">
            <a:extLst>
              <a:ext uri="{FF2B5EF4-FFF2-40B4-BE49-F238E27FC236}">
                <a16:creationId xmlns:a16="http://schemas.microsoft.com/office/drawing/2014/main" id="{CADFEBE1-A669-4652-96C8-B87E97CBD334}"/>
              </a:ext>
            </a:extLst>
          </p:cNvPr>
          <p:cNvSpPr/>
          <p:nvPr/>
        </p:nvSpPr>
        <p:spPr>
          <a:xfrm>
            <a:off x="1306248" y="3542117"/>
            <a:ext cx="703328" cy="703328"/>
          </a:xfrm>
          <a:custGeom>
            <a:avLst/>
            <a:gdLst>
              <a:gd name="connsiteX0" fmla="*/ 202572 w 405144"/>
              <a:gd name="connsiteY0" fmla="*/ 182315 h 405144"/>
              <a:gd name="connsiteX1" fmla="*/ 303858 w 405144"/>
              <a:gd name="connsiteY1" fmla="*/ 283601 h 405144"/>
              <a:gd name="connsiteX2" fmla="*/ 303858 w 405144"/>
              <a:gd name="connsiteY2" fmla="*/ 405144 h 405144"/>
              <a:gd name="connsiteX3" fmla="*/ 101286 w 405144"/>
              <a:gd name="connsiteY3" fmla="*/ 405144 h 405144"/>
              <a:gd name="connsiteX4" fmla="*/ 101286 w 405144"/>
              <a:gd name="connsiteY4" fmla="*/ 283601 h 405144"/>
              <a:gd name="connsiteX5" fmla="*/ 202572 w 405144"/>
              <a:gd name="connsiteY5" fmla="*/ 182315 h 405144"/>
              <a:gd name="connsiteX6" fmla="*/ 66606 w 405144"/>
              <a:gd name="connsiteY6" fmla="*/ 243208 h 405144"/>
              <a:gd name="connsiteX7" fmla="*/ 60934 w 405144"/>
              <a:gd name="connsiteY7" fmla="*/ 276632 h 405144"/>
              <a:gd name="connsiteX8" fmla="*/ 60772 w 405144"/>
              <a:gd name="connsiteY8" fmla="*/ 283601 h 405144"/>
              <a:gd name="connsiteX9" fmla="*/ 60772 w 405144"/>
              <a:gd name="connsiteY9" fmla="*/ 405144 h 405144"/>
              <a:gd name="connsiteX10" fmla="*/ 0 w 405144"/>
              <a:gd name="connsiteY10" fmla="*/ 405144 h 405144"/>
              <a:gd name="connsiteX11" fmla="*/ 0 w 405144"/>
              <a:gd name="connsiteY11" fmla="*/ 313987 h 405144"/>
              <a:gd name="connsiteX12" fmla="*/ 63182 w 405144"/>
              <a:gd name="connsiteY12" fmla="*/ 243492 h 405144"/>
              <a:gd name="connsiteX13" fmla="*/ 66626 w 405144"/>
              <a:gd name="connsiteY13" fmla="*/ 243208 h 405144"/>
              <a:gd name="connsiteX14" fmla="*/ 338538 w 405144"/>
              <a:gd name="connsiteY14" fmla="*/ 243208 h 405144"/>
              <a:gd name="connsiteX15" fmla="*/ 405144 w 405144"/>
              <a:gd name="connsiteY15" fmla="*/ 313987 h 405144"/>
              <a:gd name="connsiteX16" fmla="*/ 405144 w 405144"/>
              <a:gd name="connsiteY16" fmla="*/ 405144 h 405144"/>
              <a:gd name="connsiteX17" fmla="*/ 344373 w 405144"/>
              <a:gd name="connsiteY17" fmla="*/ 405144 h 405144"/>
              <a:gd name="connsiteX18" fmla="*/ 344373 w 405144"/>
              <a:gd name="connsiteY18" fmla="*/ 283601 h 405144"/>
              <a:gd name="connsiteX19" fmla="*/ 338538 w 405144"/>
              <a:gd name="connsiteY19" fmla="*/ 243208 h 405144"/>
              <a:gd name="connsiteX20" fmla="*/ 70900 w 405144"/>
              <a:gd name="connsiteY20" fmla="*/ 121543 h 405144"/>
              <a:gd name="connsiteX21" fmla="*/ 121543 w 405144"/>
              <a:gd name="connsiteY21" fmla="*/ 172186 h 405144"/>
              <a:gd name="connsiteX22" fmla="*/ 70900 w 405144"/>
              <a:gd name="connsiteY22" fmla="*/ 222829 h 405144"/>
              <a:gd name="connsiteX23" fmla="*/ 20257 w 405144"/>
              <a:gd name="connsiteY23" fmla="*/ 172186 h 405144"/>
              <a:gd name="connsiteX24" fmla="*/ 70900 w 405144"/>
              <a:gd name="connsiteY24" fmla="*/ 121543 h 405144"/>
              <a:gd name="connsiteX25" fmla="*/ 334244 w 405144"/>
              <a:gd name="connsiteY25" fmla="*/ 121543 h 405144"/>
              <a:gd name="connsiteX26" fmla="*/ 384887 w 405144"/>
              <a:gd name="connsiteY26" fmla="*/ 172186 h 405144"/>
              <a:gd name="connsiteX27" fmla="*/ 334244 w 405144"/>
              <a:gd name="connsiteY27" fmla="*/ 222829 h 405144"/>
              <a:gd name="connsiteX28" fmla="*/ 283601 w 405144"/>
              <a:gd name="connsiteY28" fmla="*/ 172186 h 405144"/>
              <a:gd name="connsiteX29" fmla="*/ 334244 w 405144"/>
              <a:gd name="connsiteY29" fmla="*/ 121543 h 405144"/>
              <a:gd name="connsiteX30" fmla="*/ 202572 w 405144"/>
              <a:gd name="connsiteY30" fmla="*/ 0 h 405144"/>
              <a:gd name="connsiteX31" fmla="*/ 283601 w 405144"/>
              <a:gd name="connsiteY31" fmla="*/ 81029 h 405144"/>
              <a:gd name="connsiteX32" fmla="*/ 202572 w 405144"/>
              <a:gd name="connsiteY32" fmla="*/ 162058 h 405144"/>
              <a:gd name="connsiteX33" fmla="*/ 121543 w 405144"/>
              <a:gd name="connsiteY33" fmla="*/ 81029 h 405144"/>
              <a:gd name="connsiteX34" fmla="*/ 202572 w 405144"/>
              <a:gd name="connsiteY34" fmla="*/ 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5144" h="405144">
                <a:moveTo>
                  <a:pt x="202572" y="182315"/>
                </a:moveTo>
                <a:cubicBezTo>
                  <a:pt x="258511" y="182315"/>
                  <a:pt x="303858" y="227662"/>
                  <a:pt x="303858" y="283601"/>
                </a:cubicBezTo>
                <a:lnTo>
                  <a:pt x="303858" y="405144"/>
                </a:lnTo>
                <a:lnTo>
                  <a:pt x="101286" y="405144"/>
                </a:lnTo>
                <a:lnTo>
                  <a:pt x="101286" y="283601"/>
                </a:lnTo>
                <a:cubicBezTo>
                  <a:pt x="101286" y="227662"/>
                  <a:pt x="146633" y="182315"/>
                  <a:pt x="202572" y="182315"/>
                </a:cubicBezTo>
                <a:close/>
                <a:moveTo>
                  <a:pt x="66606" y="243208"/>
                </a:moveTo>
                <a:cubicBezTo>
                  <a:pt x="63382" y="254082"/>
                  <a:pt x="61478" y="265304"/>
                  <a:pt x="60934" y="276632"/>
                </a:cubicBezTo>
                <a:lnTo>
                  <a:pt x="60772" y="283601"/>
                </a:lnTo>
                <a:lnTo>
                  <a:pt x="60772" y="405144"/>
                </a:lnTo>
                <a:lnTo>
                  <a:pt x="0" y="405144"/>
                </a:lnTo>
                <a:lnTo>
                  <a:pt x="0" y="313987"/>
                </a:lnTo>
                <a:cubicBezTo>
                  <a:pt x="-8" y="277811"/>
                  <a:pt x="27221" y="247430"/>
                  <a:pt x="63182" y="243492"/>
                </a:cubicBezTo>
                <a:lnTo>
                  <a:pt x="66626" y="243208"/>
                </a:lnTo>
                <a:close/>
                <a:moveTo>
                  <a:pt x="338538" y="243208"/>
                </a:moveTo>
                <a:cubicBezTo>
                  <a:pt x="375958" y="245489"/>
                  <a:pt x="405139" y="276498"/>
                  <a:pt x="405144" y="313987"/>
                </a:cubicBezTo>
                <a:lnTo>
                  <a:pt x="405144" y="405144"/>
                </a:lnTo>
                <a:lnTo>
                  <a:pt x="344373" y="405144"/>
                </a:lnTo>
                <a:lnTo>
                  <a:pt x="344373" y="283601"/>
                </a:lnTo>
                <a:cubicBezTo>
                  <a:pt x="344373" y="269563"/>
                  <a:pt x="342347" y="256011"/>
                  <a:pt x="338538" y="243208"/>
                </a:cubicBezTo>
                <a:close/>
                <a:moveTo>
                  <a:pt x="70900" y="121543"/>
                </a:moveTo>
                <a:cubicBezTo>
                  <a:pt x="98870" y="121543"/>
                  <a:pt x="121543" y="144217"/>
                  <a:pt x="121543" y="172186"/>
                </a:cubicBezTo>
                <a:cubicBezTo>
                  <a:pt x="121543" y="200156"/>
                  <a:pt x="98870" y="222829"/>
                  <a:pt x="70900" y="222829"/>
                </a:cubicBezTo>
                <a:cubicBezTo>
                  <a:pt x="42931" y="222829"/>
                  <a:pt x="20257" y="200156"/>
                  <a:pt x="20257" y="172186"/>
                </a:cubicBezTo>
                <a:cubicBezTo>
                  <a:pt x="20257" y="144217"/>
                  <a:pt x="42931" y="121543"/>
                  <a:pt x="70900" y="121543"/>
                </a:cubicBezTo>
                <a:close/>
                <a:moveTo>
                  <a:pt x="334244" y="121543"/>
                </a:moveTo>
                <a:cubicBezTo>
                  <a:pt x="362213" y="121543"/>
                  <a:pt x="384887" y="144217"/>
                  <a:pt x="384887" y="172186"/>
                </a:cubicBezTo>
                <a:cubicBezTo>
                  <a:pt x="384887" y="200156"/>
                  <a:pt x="362213" y="222829"/>
                  <a:pt x="334244" y="222829"/>
                </a:cubicBezTo>
                <a:cubicBezTo>
                  <a:pt x="306275" y="222829"/>
                  <a:pt x="283601" y="200156"/>
                  <a:pt x="283601" y="172186"/>
                </a:cubicBezTo>
                <a:cubicBezTo>
                  <a:pt x="283601" y="144217"/>
                  <a:pt x="306275" y="121543"/>
                  <a:pt x="334244" y="121543"/>
                </a:cubicBezTo>
                <a:close/>
                <a:moveTo>
                  <a:pt x="202572" y="0"/>
                </a:moveTo>
                <a:cubicBezTo>
                  <a:pt x="247323" y="0"/>
                  <a:pt x="283601" y="36278"/>
                  <a:pt x="283601" y="81029"/>
                </a:cubicBezTo>
                <a:cubicBezTo>
                  <a:pt x="283601" y="125780"/>
                  <a:pt x="247323" y="162058"/>
                  <a:pt x="202572" y="162058"/>
                </a:cubicBezTo>
                <a:cubicBezTo>
                  <a:pt x="157821" y="162058"/>
                  <a:pt x="121543" y="125780"/>
                  <a:pt x="121543" y="81029"/>
                </a:cubicBezTo>
                <a:cubicBezTo>
                  <a:pt x="121543" y="36278"/>
                  <a:pt x="157821" y="0"/>
                  <a:pt x="202572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7" name="图形 341">
            <a:extLst>
              <a:ext uri="{FF2B5EF4-FFF2-40B4-BE49-F238E27FC236}">
                <a16:creationId xmlns:a16="http://schemas.microsoft.com/office/drawing/2014/main" id="{71299CB7-61AC-40AE-ACA1-F6D121303F5D}"/>
              </a:ext>
            </a:extLst>
          </p:cNvPr>
          <p:cNvSpPr/>
          <p:nvPr/>
        </p:nvSpPr>
        <p:spPr>
          <a:xfrm>
            <a:off x="6118124" y="2165349"/>
            <a:ext cx="369611" cy="369611"/>
          </a:xfrm>
          <a:custGeom>
            <a:avLst/>
            <a:gdLst>
              <a:gd name="connsiteX0" fmla="*/ 202572 w 405144"/>
              <a:gd name="connsiteY0" fmla="*/ 182315 h 405144"/>
              <a:gd name="connsiteX1" fmla="*/ 303858 w 405144"/>
              <a:gd name="connsiteY1" fmla="*/ 283601 h 405144"/>
              <a:gd name="connsiteX2" fmla="*/ 303858 w 405144"/>
              <a:gd name="connsiteY2" fmla="*/ 405144 h 405144"/>
              <a:gd name="connsiteX3" fmla="*/ 101286 w 405144"/>
              <a:gd name="connsiteY3" fmla="*/ 405144 h 405144"/>
              <a:gd name="connsiteX4" fmla="*/ 101286 w 405144"/>
              <a:gd name="connsiteY4" fmla="*/ 283601 h 405144"/>
              <a:gd name="connsiteX5" fmla="*/ 202572 w 405144"/>
              <a:gd name="connsiteY5" fmla="*/ 182315 h 405144"/>
              <a:gd name="connsiteX6" fmla="*/ 66606 w 405144"/>
              <a:gd name="connsiteY6" fmla="*/ 243208 h 405144"/>
              <a:gd name="connsiteX7" fmla="*/ 60934 w 405144"/>
              <a:gd name="connsiteY7" fmla="*/ 276632 h 405144"/>
              <a:gd name="connsiteX8" fmla="*/ 60772 w 405144"/>
              <a:gd name="connsiteY8" fmla="*/ 283601 h 405144"/>
              <a:gd name="connsiteX9" fmla="*/ 60772 w 405144"/>
              <a:gd name="connsiteY9" fmla="*/ 405144 h 405144"/>
              <a:gd name="connsiteX10" fmla="*/ 0 w 405144"/>
              <a:gd name="connsiteY10" fmla="*/ 405144 h 405144"/>
              <a:gd name="connsiteX11" fmla="*/ 0 w 405144"/>
              <a:gd name="connsiteY11" fmla="*/ 313987 h 405144"/>
              <a:gd name="connsiteX12" fmla="*/ 63182 w 405144"/>
              <a:gd name="connsiteY12" fmla="*/ 243492 h 405144"/>
              <a:gd name="connsiteX13" fmla="*/ 66626 w 405144"/>
              <a:gd name="connsiteY13" fmla="*/ 243208 h 405144"/>
              <a:gd name="connsiteX14" fmla="*/ 338538 w 405144"/>
              <a:gd name="connsiteY14" fmla="*/ 243208 h 405144"/>
              <a:gd name="connsiteX15" fmla="*/ 405144 w 405144"/>
              <a:gd name="connsiteY15" fmla="*/ 313987 h 405144"/>
              <a:gd name="connsiteX16" fmla="*/ 405144 w 405144"/>
              <a:gd name="connsiteY16" fmla="*/ 405144 h 405144"/>
              <a:gd name="connsiteX17" fmla="*/ 344373 w 405144"/>
              <a:gd name="connsiteY17" fmla="*/ 405144 h 405144"/>
              <a:gd name="connsiteX18" fmla="*/ 344373 w 405144"/>
              <a:gd name="connsiteY18" fmla="*/ 283601 h 405144"/>
              <a:gd name="connsiteX19" fmla="*/ 338538 w 405144"/>
              <a:gd name="connsiteY19" fmla="*/ 243208 h 405144"/>
              <a:gd name="connsiteX20" fmla="*/ 70900 w 405144"/>
              <a:gd name="connsiteY20" fmla="*/ 121543 h 405144"/>
              <a:gd name="connsiteX21" fmla="*/ 121543 w 405144"/>
              <a:gd name="connsiteY21" fmla="*/ 172186 h 405144"/>
              <a:gd name="connsiteX22" fmla="*/ 70900 w 405144"/>
              <a:gd name="connsiteY22" fmla="*/ 222829 h 405144"/>
              <a:gd name="connsiteX23" fmla="*/ 20257 w 405144"/>
              <a:gd name="connsiteY23" fmla="*/ 172186 h 405144"/>
              <a:gd name="connsiteX24" fmla="*/ 70900 w 405144"/>
              <a:gd name="connsiteY24" fmla="*/ 121543 h 405144"/>
              <a:gd name="connsiteX25" fmla="*/ 334244 w 405144"/>
              <a:gd name="connsiteY25" fmla="*/ 121543 h 405144"/>
              <a:gd name="connsiteX26" fmla="*/ 384887 w 405144"/>
              <a:gd name="connsiteY26" fmla="*/ 172186 h 405144"/>
              <a:gd name="connsiteX27" fmla="*/ 334244 w 405144"/>
              <a:gd name="connsiteY27" fmla="*/ 222829 h 405144"/>
              <a:gd name="connsiteX28" fmla="*/ 283601 w 405144"/>
              <a:gd name="connsiteY28" fmla="*/ 172186 h 405144"/>
              <a:gd name="connsiteX29" fmla="*/ 334244 w 405144"/>
              <a:gd name="connsiteY29" fmla="*/ 121543 h 405144"/>
              <a:gd name="connsiteX30" fmla="*/ 202572 w 405144"/>
              <a:gd name="connsiteY30" fmla="*/ 0 h 405144"/>
              <a:gd name="connsiteX31" fmla="*/ 283601 w 405144"/>
              <a:gd name="connsiteY31" fmla="*/ 81029 h 405144"/>
              <a:gd name="connsiteX32" fmla="*/ 202572 w 405144"/>
              <a:gd name="connsiteY32" fmla="*/ 162058 h 405144"/>
              <a:gd name="connsiteX33" fmla="*/ 121543 w 405144"/>
              <a:gd name="connsiteY33" fmla="*/ 81029 h 405144"/>
              <a:gd name="connsiteX34" fmla="*/ 202572 w 405144"/>
              <a:gd name="connsiteY34" fmla="*/ 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5144" h="405144">
                <a:moveTo>
                  <a:pt x="202572" y="182315"/>
                </a:moveTo>
                <a:cubicBezTo>
                  <a:pt x="258511" y="182315"/>
                  <a:pt x="303858" y="227662"/>
                  <a:pt x="303858" y="283601"/>
                </a:cubicBezTo>
                <a:lnTo>
                  <a:pt x="303858" y="405144"/>
                </a:lnTo>
                <a:lnTo>
                  <a:pt x="101286" y="405144"/>
                </a:lnTo>
                <a:lnTo>
                  <a:pt x="101286" y="283601"/>
                </a:lnTo>
                <a:cubicBezTo>
                  <a:pt x="101286" y="227662"/>
                  <a:pt x="146633" y="182315"/>
                  <a:pt x="202572" y="182315"/>
                </a:cubicBezTo>
                <a:close/>
                <a:moveTo>
                  <a:pt x="66606" y="243208"/>
                </a:moveTo>
                <a:cubicBezTo>
                  <a:pt x="63382" y="254082"/>
                  <a:pt x="61478" y="265304"/>
                  <a:pt x="60934" y="276632"/>
                </a:cubicBezTo>
                <a:lnTo>
                  <a:pt x="60772" y="283601"/>
                </a:lnTo>
                <a:lnTo>
                  <a:pt x="60772" y="405144"/>
                </a:lnTo>
                <a:lnTo>
                  <a:pt x="0" y="405144"/>
                </a:lnTo>
                <a:lnTo>
                  <a:pt x="0" y="313987"/>
                </a:lnTo>
                <a:cubicBezTo>
                  <a:pt x="-8" y="277811"/>
                  <a:pt x="27221" y="247430"/>
                  <a:pt x="63182" y="243492"/>
                </a:cubicBezTo>
                <a:lnTo>
                  <a:pt x="66626" y="243208"/>
                </a:lnTo>
                <a:close/>
                <a:moveTo>
                  <a:pt x="338538" y="243208"/>
                </a:moveTo>
                <a:cubicBezTo>
                  <a:pt x="375958" y="245489"/>
                  <a:pt x="405139" y="276498"/>
                  <a:pt x="405144" y="313987"/>
                </a:cubicBezTo>
                <a:lnTo>
                  <a:pt x="405144" y="405144"/>
                </a:lnTo>
                <a:lnTo>
                  <a:pt x="344373" y="405144"/>
                </a:lnTo>
                <a:lnTo>
                  <a:pt x="344373" y="283601"/>
                </a:lnTo>
                <a:cubicBezTo>
                  <a:pt x="344373" y="269563"/>
                  <a:pt x="342347" y="256011"/>
                  <a:pt x="338538" y="243208"/>
                </a:cubicBezTo>
                <a:close/>
                <a:moveTo>
                  <a:pt x="70900" y="121543"/>
                </a:moveTo>
                <a:cubicBezTo>
                  <a:pt x="98870" y="121543"/>
                  <a:pt x="121543" y="144217"/>
                  <a:pt x="121543" y="172186"/>
                </a:cubicBezTo>
                <a:cubicBezTo>
                  <a:pt x="121543" y="200156"/>
                  <a:pt x="98870" y="222829"/>
                  <a:pt x="70900" y="222829"/>
                </a:cubicBezTo>
                <a:cubicBezTo>
                  <a:pt x="42931" y="222829"/>
                  <a:pt x="20257" y="200156"/>
                  <a:pt x="20257" y="172186"/>
                </a:cubicBezTo>
                <a:cubicBezTo>
                  <a:pt x="20257" y="144217"/>
                  <a:pt x="42931" y="121543"/>
                  <a:pt x="70900" y="121543"/>
                </a:cubicBezTo>
                <a:close/>
                <a:moveTo>
                  <a:pt x="334244" y="121543"/>
                </a:moveTo>
                <a:cubicBezTo>
                  <a:pt x="362213" y="121543"/>
                  <a:pt x="384887" y="144217"/>
                  <a:pt x="384887" y="172186"/>
                </a:cubicBezTo>
                <a:cubicBezTo>
                  <a:pt x="384887" y="200156"/>
                  <a:pt x="362213" y="222829"/>
                  <a:pt x="334244" y="222829"/>
                </a:cubicBezTo>
                <a:cubicBezTo>
                  <a:pt x="306275" y="222829"/>
                  <a:pt x="283601" y="200156"/>
                  <a:pt x="283601" y="172186"/>
                </a:cubicBezTo>
                <a:cubicBezTo>
                  <a:pt x="283601" y="144217"/>
                  <a:pt x="306275" y="121543"/>
                  <a:pt x="334244" y="121543"/>
                </a:cubicBezTo>
                <a:close/>
                <a:moveTo>
                  <a:pt x="202572" y="0"/>
                </a:moveTo>
                <a:cubicBezTo>
                  <a:pt x="247323" y="0"/>
                  <a:pt x="283601" y="36278"/>
                  <a:pt x="283601" y="81029"/>
                </a:cubicBezTo>
                <a:cubicBezTo>
                  <a:pt x="283601" y="125780"/>
                  <a:pt x="247323" y="162058"/>
                  <a:pt x="202572" y="162058"/>
                </a:cubicBezTo>
                <a:cubicBezTo>
                  <a:pt x="157821" y="162058"/>
                  <a:pt x="121543" y="125780"/>
                  <a:pt x="121543" y="81029"/>
                </a:cubicBezTo>
                <a:cubicBezTo>
                  <a:pt x="121543" y="36278"/>
                  <a:pt x="157821" y="0"/>
                  <a:pt x="202572" y="0"/>
                </a:cubicBezTo>
                <a:close/>
              </a:path>
            </a:pathLst>
          </a:custGeom>
          <a:solidFill>
            <a:schemeClr val="accent2">
              <a:alpha val="7000"/>
            </a:schemeClr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0BFBF44-5A70-4F63-8C65-8067C46BE50C}"/>
              </a:ext>
            </a:extLst>
          </p:cNvPr>
          <p:cNvGrpSpPr/>
          <p:nvPr/>
        </p:nvGrpSpPr>
        <p:grpSpPr>
          <a:xfrm>
            <a:off x="-12700" y="2423809"/>
            <a:ext cx="12204700" cy="2393724"/>
            <a:chOff x="-12700" y="2298680"/>
            <a:chExt cx="12204700" cy="2393724"/>
          </a:xfrm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F19F55FA-5446-470B-91D0-CF6C6802E15C}"/>
                </a:ext>
              </a:extLst>
            </p:cNvPr>
            <p:cNvSpPr/>
            <p:nvPr/>
          </p:nvSpPr>
          <p:spPr>
            <a:xfrm flipH="1" flipV="1">
              <a:off x="-12700" y="2497394"/>
              <a:ext cx="12204700" cy="2195010"/>
            </a:xfrm>
            <a:custGeom>
              <a:avLst/>
              <a:gdLst>
                <a:gd name="connsiteX0" fmla="*/ 0 w 12192000"/>
                <a:gd name="connsiteY0" fmla="*/ 1095099 h 2111099"/>
                <a:gd name="connsiteX1" fmla="*/ 4724400 w 12192000"/>
                <a:gd name="connsiteY1" fmla="*/ 15599 h 2111099"/>
                <a:gd name="connsiteX2" fmla="*/ 10617200 w 12192000"/>
                <a:gd name="connsiteY2" fmla="*/ 1818999 h 2111099"/>
                <a:gd name="connsiteX3" fmla="*/ 12192000 w 12192000"/>
                <a:gd name="connsiteY3" fmla="*/ 2111099 h 2111099"/>
                <a:gd name="connsiteX0" fmla="*/ 0 w 12192000"/>
                <a:gd name="connsiteY0" fmla="*/ 1095099 h 2127033"/>
                <a:gd name="connsiteX1" fmla="*/ 4724400 w 12192000"/>
                <a:gd name="connsiteY1" fmla="*/ 15599 h 2127033"/>
                <a:gd name="connsiteX2" fmla="*/ 10617200 w 12192000"/>
                <a:gd name="connsiteY2" fmla="*/ 1818999 h 2127033"/>
                <a:gd name="connsiteX3" fmla="*/ 12192000 w 12192000"/>
                <a:gd name="connsiteY3" fmla="*/ 2111099 h 2127033"/>
                <a:gd name="connsiteX0" fmla="*/ 0 w 12192000"/>
                <a:gd name="connsiteY0" fmla="*/ 1095099 h 2178361"/>
                <a:gd name="connsiteX1" fmla="*/ 4724400 w 12192000"/>
                <a:gd name="connsiteY1" fmla="*/ 15599 h 2178361"/>
                <a:gd name="connsiteX2" fmla="*/ 10617200 w 12192000"/>
                <a:gd name="connsiteY2" fmla="*/ 1818999 h 2178361"/>
                <a:gd name="connsiteX3" fmla="*/ 12192000 w 12192000"/>
                <a:gd name="connsiteY3" fmla="*/ 2111099 h 2178361"/>
                <a:gd name="connsiteX0" fmla="*/ 0 w 12171680"/>
                <a:gd name="connsiteY0" fmla="*/ 1538160 h 2164222"/>
                <a:gd name="connsiteX1" fmla="*/ 4704080 w 12171680"/>
                <a:gd name="connsiteY1" fmla="*/ 1460 h 2164222"/>
                <a:gd name="connsiteX2" fmla="*/ 10596880 w 12171680"/>
                <a:gd name="connsiteY2" fmla="*/ 1804860 h 2164222"/>
                <a:gd name="connsiteX3" fmla="*/ 12171680 w 12171680"/>
                <a:gd name="connsiteY3" fmla="*/ 2096960 h 2164222"/>
                <a:gd name="connsiteX0" fmla="*/ 0 w 12171680"/>
                <a:gd name="connsiteY0" fmla="*/ 1605445 h 2204394"/>
                <a:gd name="connsiteX1" fmla="*/ 5366427 w 12171680"/>
                <a:gd name="connsiteY1" fmla="*/ 1369 h 2204394"/>
                <a:gd name="connsiteX2" fmla="*/ 10596880 w 12171680"/>
                <a:gd name="connsiteY2" fmla="*/ 1872145 h 2204394"/>
                <a:gd name="connsiteX3" fmla="*/ 12171680 w 12171680"/>
                <a:gd name="connsiteY3" fmla="*/ 2164245 h 2204394"/>
                <a:gd name="connsiteX0" fmla="*/ 0 w 12171680"/>
                <a:gd name="connsiteY0" fmla="*/ 1634285 h 2234181"/>
                <a:gd name="connsiteX1" fmla="*/ 4598490 w 12171680"/>
                <a:gd name="connsiteY1" fmla="*/ 1333 h 2234181"/>
                <a:gd name="connsiteX2" fmla="*/ 10596880 w 12171680"/>
                <a:gd name="connsiteY2" fmla="*/ 1900985 h 2234181"/>
                <a:gd name="connsiteX3" fmla="*/ 12171680 w 12171680"/>
                <a:gd name="connsiteY3" fmla="*/ 2193085 h 2234181"/>
                <a:gd name="connsiteX0" fmla="*/ 0 w 12171680"/>
                <a:gd name="connsiteY0" fmla="*/ 1656449 h 2256345"/>
                <a:gd name="connsiteX1" fmla="*/ 4598490 w 12171680"/>
                <a:gd name="connsiteY1" fmla="*/ 23497 h 2256345"/>
                <a:gd name="connsiteX2" fmla="*/ 7503391 w 12171680"/>
                <a:gd name="connsiteY2" fmla="*/ 773110 h 2256345"/>
                <a:gd name="connsiteX3" fmla="*/ 10596880 w 12171680"/>
                <a:gd name="connsiteY3" fmla="*/ 1923149 h 2256345"/>
                <a:gd name="connsiteX4" fmla="*/ 12171680 w 12171680"/>
                <a:gd name="connsiteY4" fmla="*/ 2215249 h 2256345"/>
                <a:gd name="connsiteX0" fmla="*/ 0 w 12171680"/>
                <a:gd name="connsiteY0" fmla="*/ 1672300 h 2257176"/>
                <a:gd name="connsiteX1" fmla="*/ 4598490 w 12171680"/>
                <a:gd name="connsiteY1" fmla="*/ 39348 h 2257176"/>
                <a:gd name="connsiteX2" fmla="*/ 7532189 w 12171680"/>
                <a:gd name="connsiteY2" fmla="*/ 625331 h 2257176"/>
                <a:gd name="connsiteX3" fmla="*/ 10596880 w 12171680"/>
                <a:gd name="connsiteY3" fmla="*/ 1939000 h 2257176"/>
                <a:gd name="connsiteX4" fmla="*/ 12171680 w 12171680"/>
                <a:gd name="connsiteY4" fmla="*/ 2231100 h 2257176"/>
                <a:gd name="connsiteX0" fmla="*/ 0 w 12171680"/>
                <a:gd name="connsiteY0" fmla="*/ 1531500 h 2116376"/>
                <a:gd name="connsiteX1" fmla="*/ 4608090 w 12171680"/>
                <a:gd name="connsiteY1" fmla="*/ 52553 h 2116376"/>
                <a:gd name="connsiteX2" fmla="*/ 7532189 w 12171680"/>
                <a:gd name="connsiteY2" fmla="*/ 484531 h 2116376"/>
                <a:gd name="connsiteX3" fmla="*/ 10596880 w 12171680"/>
                <a:gd name="connsiteY3" fmla="*/ 1798200 h 2116376"/>
                <a:gd name="connsiteX4" fmla="*/ 12171680 w 12171680"/>
                <a:gd name="connsiteY4" fmla="*/ 2090300 h 211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1680" h="2116376">
                  <a:moveTo>
                    <a:pt x="0" y="1531500"/>
                  </a:moveTo>
                  <a:cubicBezTo>
                    <a:pt x="1477433" y="931425"/>
                    <a:pt x="3352725" y="227048"/>
                    <a:pt x="4608090" y="52553"/>
                  </a:cubicBezTo>
                  <a:cubicBezTo>
                    <a:pt x="5863455" y="-121942"/>
                    <a:pt x="6532457" y="167922"/>
                    <a:pt x="7532189" y="484531"/>
                  </a:cubicBezTo>
                  <a:cubicBezTo>
                    <a:pt x="8531921" y="801140"/>
                    <a:pt x="9823632" y="1530572"/>
                    <a:pt x="10596880" y="1798200"/>
                  </a:cubicBezTo>
                  <a:cubicBezTo>
                    <a:pt x="11370128" y="2065828"/>
                    <a:pt x="11926570" y="2169887"/>
                    <a:pt x="12171680" y="2090300"/>
                  </a:cubicBezTo>
                </a:path>
              </a:pathLst>
            </a:custGeom>
            <a:noFill/>
            <a:ln w="25400">
              <a:solidFill>
                <a:schemeClr val="accent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496F1A7-9E3D-43E0-812C-E12E36C1371D}"/>
                </a:ext>
              </a:extLst>
            </p:cNvPr>
            <p:cNvSpPr/>
            <p:nvPr/>
          </p:nvSpPr>
          <p:spPr>
            <a:xfrm>
              <a:off x="-12700" y="2298680"/>
              <a:ext cx="12192000" cy="2095521"/>
            </a:xfrm>
            <a:custGeom>
              <a:avLst/>
              <a:gdLst>
                <a:gd name="connsiteX0" fmla="*/ 0 w 12192000"/>
                <a:gd name="connsiteY0" fmla="*/ 1095099 h 2111099"/>
                <a:gd name="connsiteX1" fmla="*/ 4724400 w 12192000"/>
                <a:gd name="connsiteY1" fmla="*/ 15599 h 2111099"/>
                <a:gd name="connsiteX2" fmla="*/ 10617200 w 12192000"/>
                <a:gd name="connsiteY2" fmla="*/ 1818999 h 2111099"/>
                <a:gd name="connsiteX3" fmla="*/ 12192000 w 12192000"/>
                <a:gd name="connsiteY3" fmla="*/ 2111099 h 2111099"/>
                <a:gd name="connsiteX0" fmla="*/ 0 w 12131040"/>
                <a:gd name="connsiteY0" fmla="*/ 1709582 h 2095662"/>
                <a:gd name="connsiteX1" fmla="*/ 4663440 w 12131040"/>
                <a:gd name="connsiteY1" fmla="*/ 162 h 2095662"/>
                <a:gd name="connsiteX2" fmla="*/ 10556240 w 12131040"/>
                <a:gd name="connsiteY2" fmla="*/ 1803562 h 2095662"/>
                <a:gd name="connsiteX3" fmla="*/ 12131040 w 12131040"/>
                <a:gd name="connsiteY3" fmla="*/ 2095662 h 2095662"/>
                <a:gd name="connsiteX0" fmla="*/ 0 w 12192000"/>
                <a:gd name="connsiteY0" fmla="*/ 1841521 h 2095521"/>
                <a:gd name="connsiteX1" fmla="*/ 4724400 w 12192000"/>
                <a:gd name="connsiteY1" fmla="*/ 21 h 2095521"/>
                <a:gd name="connsiteX2" fmla="*/ 10617200 w 12192000"/>
                <a:gd name="connsiteY2" fmla="*/ 1803421 h 2095521"/>
                <a:gd name="connsiteX3" fmla="*/ 12192000 w 12192000"/>
                <a:gd name="connsiteY3" fmla="*/ 2095521 h 209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095521">
                  <a:moveTo>
                    <a:pt x="0" y="1841521"/>
                  </a:moveTo>
                  <a:cubicBezTo>
                    <a:pt x="1477433" y="1241446"/>
                    <a:pt x="2954867" y="6371"/>
                    <a:pt x="4724400" y="21"/>
                  </a:cubicBezTo>
                  <a:cubicBezTo>
                    <a:pt x="6493933" y="-6329"/>
                    <a:pt x="9372600" y="1454171"/>
                    <a:pt x="10617200" y="1803421"/>
                  </a:cubicBezTo>
                  <a:cubicBezTo>
                    <a:pt x="11861800" y="2152671"/>
                    <a:pt x="11855450" y="2053188"/>
                    <a:pt x="12192000" y="2095521"/>
                  </a:cubicBezTo>
                </a:path>
              </a:pathLst>
            </a:custGeom>
            <a:noFill/>
            <a:ln w="25400">
              <a:solidFill>
                <a:schemeClr val="accent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9CFE5D3-841B-42D0-A10F-FC8ECC737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四人团队介绍页</a:t>
            </a:r>
          </a:p>
        </p:txBody>
      </p: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CE576675-E907-4AA3-A800-732A23AEFC23}"/>
              </a:ext>
            </a:extLst>
          </p:cNvPr>
          <p:cNvSpPr/>
          <p:nvPr/>
        </p:nvSpPr>
        <p:spPr>
          <a:xfrm>
            <a:off x="1674291" y="1511165"/>
            <a:ext cx="4157635" cy="1873396"/>
          </a:xfrm>
          <a:custGeom>
            <a:avLst/>
            <a:gdLst>
              <a:gd name="connsiteX0" fmla="*/ 0 w 4157635"/>
              <a:gd name="connsiteY0" fmla="*/ 0 h 1873396"/>
              <a:gd name="connsiteX1" fmla="*/ 3897595 w 4157635"/>
              <a:gd name="connsiteY1" fmla="*/ 0 h 1873396"/>
              <a:gd name="connsiteX2" fmla="*/ 4157635 w 4157635"/>
              <a:gd name="connsiteY2" fmla="*/ 260040 h 1873396"/>
              <a:gd name="connsiteX3" fmla="*/ 4157635 w 4157635"/>
              <a:gd name="connsiteY3" fmla="*/ 1873396 h 1873396"/>
              <a:gd name="connsiteX4" fmla="*/ 0 w 4157635"/>
              <a:gd name="connsiteY4" fmla="*/ 1873396 h 18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635" h="1873396">
                <a:moveTo>
                  <a:pt x="0" y="0"/>
                </a:moveTo>
                <a:lnTo>
                  <a:pt x="3897595" y="0"/>
                </a:lnTo>
                <a:lnTo>
                  <a:pt x="4157635" y="260040"/>
                </a:lnTo>
                <a:lnTo>
                  <a:pt x="4157635" y="1873396"/>
                </a:lnTo>
                <a:lnTo>
                  <a:pt x="0" y="1873396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C32C8DB5-4EA1-4AFF-A2F7-2405B2BD0852}"/>
              </a:ext>
            </a:extLst>
          </p:cNvPr>
          <p:cNvSpPr/>
          <p:nvPr/>
        </p:nvSpPr>
        <p:spPr>
          <a:xfrm>
            <a:off x="1674291" y="3841482"/>
            <a:ext cx="4157635" cy="1873396"/>
          </a:xfrm>
          <a:custGeom>
            <a:avLst/>
            <a:gdLst>
              <a:gd name="connsiteX0" fmla="*/ 0 w 4157635"/>
              <a:gd name="connsiteY0" fmla="*/ 0 h 1873396"/>
              <a:gd name="connsiteX1" fmla="*/ 3897596 w 4157635"/>
              <a:gd name="connsiteY1" fmla="*/ 0 h 1873396"/>
              <a:gd name="connsiteX2" fmla="*/ 4157635 w 4157635"/>
              <a:gd name="connsiteY2" fmla="*/ 260039 h 1873396"/>
              <a:gd name="connsiteX3" fmla="*/ 4157635 w 4157635"/>
              <a:gd name="connsiteY3" fmla="*/ 1873396 h 1873396"/>
              <a:gd name="connsiteX4" fmla="*/ 0 w 4157635"/>
              <a:gd name="connsiteY4" fmla="*/ 1873396 h 18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635" h="1873396">
                <a:moveTo>
                  <a:pt x="0" y="0"/>
                </a:moveTo>
                <a:lnTo>
                  <a:pt x="3897596" y="0"/>
                </a:lnTo>
                <a:lnTo>
                  <a:pt x="4157635" y="260039"/>
                </a:lnTo>
                <a:lnTo>
                  <a:pt x="4157635" y="1873396"/>
                </a:lnTo>
                <a:lnTo>
                  <a:pt x="0" y="1873396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chemeClr val="accent3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FA31292A-F8DF-446D-9AA2-74FF0AD4A050}"/>
              </a:ext>
            </a:extLst>
          </p:cNvPr>
          <p:cNvSpPr/>
          <p:nvPr/>
        </p:nvSpPr>
        <p:spPr>
          <a:xfrm>
            <a:off x="6360075" y="1511165"/>
            <a:ext cx="4157635" cy="1873396"/>
          </a:xfrm>
          <a:custGeom>
            <a:avLst/>
            <a:gdLst>
              <a:gd name="connsiteX0" fmla="*/ 0 w 4157635"/>
              <a:gd name="connsiteY0" fmla="*/ 0 h 1873396"/>
              <a:gd name="connsiteX1" fmla="*/ 3897596 w 4157635"/>
              <a:gd name="connsiteY1" fmla="*/ 0 h 1873396"/>
              <a:gd name="connsiteX2" fmla="*/ 4157635 w 4157635"/>
              <a:gd name="connsiteY2" fmla="*/ 260039 h 1873396"/>
              <a:gd name="connsiteX3" fmla="*/ 4157635 w 4157635"/>
              <a:gd name="connsiteY3" fmla="*/ 1873396 h 1873396"/>
              <a:gd name="connsiteX4" fmla="*/ 0 w 4157635"/>
              <a:gd name="connsiteY4" fmla="*/ 1873396 h 18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635" h="1873396">
                <a:moveTo>
                  <a:pt x="0" y="0"/>
                </a:moveTo>
                <a:lnTo>
                  <a:pt x="3897596" y="0"/>
                </a:lnTo>
                <a:lnTo>
                  <a:pt x="4157635" y="260039"/>
                </a:lnTo>
                <a:lnTo>
                  <a:pt x="4157635" y="1873396"/>
                </a:lnTo>
                <a:lnTo>
                  <a:pt x="0" y="1873396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1D943AAC-98F1-4F71-9A3A-8E7D2A75DF08}"/>
              </a:ext>
            </a:extLst>
          </p:cNvPr>
          <p:cNvSpPr/>
          <p:nvPr/>
        </p:nvSpPr>
        <p:spPr>
          <a:xfrm>
            <a:off x="6360075" y="3841482"/>
            <a:ext cx="4157635" cy="1873396"/>
          </a:xfrm>
          <a:custGeom>
            <a:avLst/>
            <a:gdLst>
              <a:gd name="connsiteX0" fmla="*/ 0 w 4157635"/>
              <a:gd name="connsiteY0" fmla="*/ 0 h 1873396"/>
              <a:gd name="connsiteX1" fmla="*/ 3897596 w 4157635"/>
              <a:gd name="connsiteY1" fmla="*/ 0 h 1873396"/>
              <a:gd name="connsiteX2" fmla="*/ 4157635 w 4157635"/>
              <a:gd name="connsiteY2" fmla="*/ 260039 h 1873396"/>
              <a:gd name="connsiteX3" fmla="*/ 4157635 w 4157635"/>
              <a:gd name="connsiteY3" fmla="*/ 1873396 h 1873396"/>
              <a:gd name="connsiteX4" fmla="*/ 0 w 4157635"/>
              <a:gd name="connsiteY4" fmla="*/ 1873396 h 18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635" h="1873396">
                <a:moveTo>
                  <a:pt x="0" y="0"/>
                </a:moveTo>
                <a:lnTo>
                  <a:pt x="3897596" y="0"/>
                </a:lnTo>
                <a:lnTo>
                  <a:pt x="4157635" y="260039"/>
                </a:lnTo>
                <a:lnTo>
                  <a:pt x="4157635" y="1873396"/>
                </a:lnTo>
                <a:lnTo>
                  <a:pt x="0" y="1873396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chemeClr val="accent4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7F109C6-9A03-42CA-8391-98C64FDB449D}"/>
              </a:ext>
            </a:extLst>
          </p:cNvPr>
          <p:cNvSpPr txBox="1"/>
          <p:nvPr/>
        </p:nvSpPr>
        <p:spPr>
          <a:xfrm>
            <a:off x="3950203" y="1681283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输入姓名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C5E2E53-4CB7-417E-81C2-AA51FAF422EB}"/>
              </a:ext>
            </a:extLst>
          </p:cNvPr>
          <p:cNvSpPr txBox="1"/>
          <p:nvPr/>
        </p:nvSpPr>
        <p:spPr>
          <a:xfrm>
            <a:off x="3950202" y="2328582"/>
            <a:ext cx="1603575" cy="847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  <a:endParaRPr lang="en-US" altLang="zh-CN" sz="13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BEF75E8-C3E9-493B-84B8-269EEC407705}"/>
              </a:ext>
            </a:extLst>
          </p:cNvPr>
          <p:cNvCxnSpPr>
            <a:cxnSpLocks/>
          </p:cNvCxnSpPr>
          <p:nvPr/>
        </p:nvCxnSpPr>
        <p:spPr>
          <a:xfrm>
            <a:off x="4040717" y="2247327"/>
            <a:ext cx="12102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3092486-F340-47B8-AA62-E1497AA45C4A}"/>
              </a:ext>
            </a:extLst>
          </p:cNvPr>
          <p:cNvSpPr txBox="1"/>
          <p:nvPr/>
        </p:nvSpPr>
        <p:spPr>
          <a:xfrm>
            <a:off x="8637706" y="1681283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输入姓名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101185-D48B-4CC4-A06E-88F97B80F2B4}"/>
              </a:ext>
            </a:extLst>
          </p:cNvPr>
          <p:cNvSpPr txBox="1"/>
          <p:nvPr/>
        </p:nvSpPr>
        <p:spPr>
          <a:xfrm>
            <a:off x="8637705" y="2328582"/>
            <a:ext cx="1603575" cy="847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  <a:endParaRPr lang="en-US" altLang="zh-CN" sz="13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F39E362-DD3B-40B4-8D36-ED551BF66CD6}"/>
              </a:ext>
            </a:extLst>
          </p:cNvPr>
          <p:cNvCxnSpPr>
            <a:cxnSpLocks/>
          </p:cNvCxnSpPr>
          <p:nvPr/>
        </p:nvCxnSpPr>
        <p:spPr>
          <a:xfrm>
            <a:off x="8728220" y="2247327"/>
            <a:ext cx="12102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DCEE226-A6B0-4EA8-ACE8-B0A423E42236}"/>
              </a:ext>
            </a:extLst>
          </p:cNvPr>
          <p:cNvSpPr txBox="1"/>
          <p:nvPr/>
        </p:nvSpPr>
        <p:spPr>
          <a:xfrm>
            <a:off x="3950203" y="4007923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输入姓名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822D548-A430-425F-A838-D092C3AEFF22}"/>
              </a:ext>
            </a:extLst>
          </p:cNvPr>
          <p:cNvSpPr txBox="1"/>
          <p:nvPr/>
        </p:nvSpPr>
        <p:spPr>
          <a:xfrm>
            <a:off x="3950202" y="4655222"/>
            <a:ext cx="1603575" cy="847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  <a:endParaRPr lang="en-US" altLang="zh-CN" sz="13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0ADAB03-A654-4741-8E14-D88894D27A5E}"/>
              </a:ext>
            </a:extLst>
          </p:cNvPr>
          <p:cNvCxnSpPr>
            <a:cxnSpLocks/>
          </p:cNvCxnSpPr>
          <p:nvPr/>
        </p:nvCxnSpPr>
        <p:spPr>
          <a:xfrm>
            <a:off x="4040717" y="4573967"/>
            <a:ext cx="12102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B7517BA-B913-45F9-8167-60BCC8DDB441}"/>
              </a:ext>
            </a:extLst>
          </p:cNvPr>
          <p:cNvSpPr txBox="1"/>
          <p:nvPr/>
        </p:nvSpPr>
        <p:spPr>
          <a:xfrm>
            <a:off x="8637706" y="4007923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输入姓名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BF12596-0D97-4753-A610-F19616749C5F}"/>
              </a:ext>
            </a:extLst>
          </p:cNvPr>
          <p:cNvSpPr txBox="1"/>
          <p:nvPr/>
        </p:nvSpPr>
        <p:spPr>
          <a:xfrm>
            <a:off x="8637705" y="4655222"/>
            <a:ext cx="1603575" cy="847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  <a:endParaRPr lang="en-US" altLang="zh-CN" sz="13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+mn-ea"/>
              </a:rPr>
              <a:t>输入成员介绍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02C1CDD-A49A-465C-979C-BF8A4E68C04D}"/>
              </a:ext>
            </a:extLst>
          </p:cNvPr>
          <p:cNvCxnSpPr>
            <a:cxnSpLocks/>
          </p:cNvCxnSpPr>
          <p:nvPr/>
        </p:nvCxnSpPr>
        <p:spPr>
          <a:xfrm>
            <a:off x="8728220" y="4573967"/>
            <a:ext cx="12102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BA82CF47-0571-4489-BE9A-344179A434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r="3781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AC7F9485-07BE-43C8-AF5A-ADD61EE6A0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r="3828"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6D218A03-556A-4EBD-923B-FEDC515CAB1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r="3781"/>
          <a:stretch>
            <a:fillRect/>
          </a:stretch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E87B63C7-747F-488B-8BCE-AF3FB5F256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r="3828"/>
          <a:stretch>
            <a:fillRect/>
          </a:stretch>
        </p:blipFill>
        <p:spPr/>
      </p:pic>
      <p:sp>
        <p:nvSpPr>
          <p:cNvPr id="84" name="图形 341">
            <a:extLst>
              <a:ext uri="{FF2B5EF4-FFF2-40B4-BE49-F238E27FC236}">
                <a16:creationId xmlns:a16="http://schemas.microsoft.com/office/drawing/2014/main" id="{57E63475-763D-4245-82B3-43BFFE0FB3F9}"/>
              </a:ext>
            </a:extLst>
          </p:cNvPr>
          <p:cNvSpPr/>
          <p:nvPr/>
        </p:nvSpPr>
        <p:spPr>
          <a:xfrm>
            <a:off x="10929997" y="2774952"/>
            <a:ext cx="446836" cy="446836"/>
          </a:xfrm>
          <a:custGeom>
            <a:avLst/>
            <a:gdLst>
              <a:gd name="connsiteX0" fmla="*/ 202572 w 405144"/>
              <a:gd name="connsiteY0" fmla="*/ 182315 h 405144"/>
              <a:gd name="connsiteX1" fmla="*/ 303858 w 405144"/>
              <a:gd name="connsiteY1" fmla="*/ 283601 h 405144"/>
              <a:gd name="connsiteX2" fmla="*/ 303858 w 405144"/>
              <a:gd name="connsiteY2" fmla="*/ 405144 h 405144"/>
              <a:gd name="connsiteX3" fmla="*/ 101286 w 405144"/>
              <a:gd name="connsiteY3" fmla="*/ 405144 h 405144"/>
              <a:gd name="connsiteX4" fmla="*/ 101286 w 405144"/>
              <a:gd name="connsiteY4" fmla="*/ 283601 h 405144"/>
              <a:gd name="connsiteX5" fmla="*/ 202572 w 405144"/>
              <a:gd name="connsiteY5" fmla="*/ 182315 h 405144"/>
              <a:gd name="connsiteX6" fmla="*/ 66606 w 405144"/>
              <a:gd name="connsiteY6" fmla="*/ 243208 h 405144"/>
              <a:gd name="connsiteX7" fmla="*/ 60934 w 405144"/>
              <a:gd name="connsiteY7" fmla="*/ 276632 h 405144"/>
              <a:gd name="connsiteX8" fmla="*/ 60772 w 405144"/>
              <a:gd name="connsiteY8" fmla="*/ 283601 h 405144"/>
              <a:gd name="connsiteX9" fmla="*/ 60772 w 405144"/>
              <a:gd name="connsiteY9" fmla="*/ 405144 h 405144"/>
              <a:gd name="connsiteX10" fmla="*/ 0 w 405144"/>
              <a:gd name="connsiteY10" fmla="*/ 405144 h 405144"/>
              <a:gd name="connsiteX11" fmla="*/ 0 w 405144"/>
              <a:gd name="connsiteY11" fmla="*/ 313987 h 405144"/>
              <a:gd name="connsiteX12" fmla="*/ 63182 w 405144"/>
              <a:gd name="connsiteY12" fmla="*/ 243492 h 405144"/>
              <a:gd name="connsiteX13" fmla="*/ 66626 w 405144"/>
              <a:gd name="connsiteY13" fmla="*/ 243208 h 405144"/>
              <a:gd name="connsiteX14" fmla="*/ 338538 w 405144"/>
              <a:gd name="connsiteY14" fmla="*/ 243208 h 405144"/>
              <a:gd name="connsiteX15" fmla="*/ 405144 w 405144"/>
              <a:gd name="connsiteY15" fmla="*/ 313987 h 405144"/>
              <a:gd name="connsiteX16" fmla="*/ 405144 w 405144"/>
              <a:gd name="connsiteY16" fmla="*/ 405144 h 405144"/>
              <a:gd name="connsiteX17" fmla="*/ 344373 w 405144"/>
              <a:gd name="connsiteY17" fmla="*/ 405144 h 405144"/>
              <a:gd name="connsiteX18" fmla="*/ 344373 w 405144"/>
              <a:gd name="connsiteY18" fmla="*/ 283601 h 405144"/>
              <a:gd name="connsiteX19" fmla="*/ 338538 w 405144"/>
              <a:gd name="connsiteY19" fmla="*/ 243208 h 405144"/>
              <a:gd name="connsiteX20" fmla="*/ 70900 w 405144"/>
              <a:gd name="connsiteY20" fmla="*/ 121543 h 405144"/>
              <a:gd name="connsiteX21" fmla="*/ 121543 w 405144"/>
              <a:gd name="connsiteY21" fmla="*/ 172186 h 405144"/>
              <a:gd name="connsiteX22" fmla="*/ 70900 w 405144"/>
              <a:gd name="connsiteY22" fmla="*/ 222829 h 405144"/>
              <a:gd name="connsiteX23" fmla="*/ 20257 w 405144"/>
              <a:gd name="connsiteY23" fmla="*/ 172186 h 405144"/>
              <a:gd name="connsiteX24" fmla="*/ 70900 w 405144"/>
              <a:gd name="connsiteY24" fmla="*/ 121543 h 405144"/>
              <a:gd name="connsiteX25" fmla="*/ 334244 w 405144"/>
              <a:gd name="connsiteY25" fmla="*/ 121543 h 405144"/>
              <a:gd name="connsiteX26" fmla="*/ 384887 w 405144"/>
              <a:gd name="connsiteY26" fmla="*/ 172186 h 405144"/>
              <a:gd name="connsiteX27" fmla="*/ 334244 w 405144"/>
              <a:gd name="connsiteY27" fmla="*/ 222829 h 405144"/>
              <a:gd name="connsiteX28" fmla="*/ 283601 w 405144"/>
              <a:gd name="connsiteY28" fmla="*/ 172186 h 405144"/>
              <a:gd name="connsiteX29" fmla="*/ 334244 w 405144"/>
              <a:gd name="connsiteY29" fmla="*/ 121543 h 405144"/>
              <a:gd name="connsiteX30" fmla="*/ 202572 w 405144"/>
              <a:gd name="connsiteY30" fmla="*/ 0 h 405144"/>
              <a:gd name="connsiteX31" fmla="*/ 283601 w 405144"/>
              <a:gd name="connsiteY31" fmla="*/ 81029 h 405144"/>
              <a:gd name="connsiteX32" fmla="*/ 202572 w 405144"/>
              <a:gd name="connsiteY32" fmla="*/ 162058 h 405144"/>
              <a:gd name="connsiteX33" fmla="*/ 121543 w 405144"/>
              <a:gd name="connsiteY33" fmla="*/ 81029 h 405144"/>
              <a:gd name="connsiteX34" fmla="*/ 202572 w 405144"/>
              <a:gd name="connsiteY34" fmla="*/ 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5144" h="405144">
                <a:moveTo>
                  <a:pt x="202572" y="182315"/>
                </a:moveTo>
                <a:cubicBezTo>
                  <a:pt x="258511" y="182315"/>
                  <a:pt x="303858" y="227662"/>
                  <a:pt x="303858" y="283601"/>
                </a:cubicBezTo>
                <a:lnTo>
                  <a:pt x="303858" y="405144"/>
                </a:lnTo>
                <a:lnTo>
                  <a:pt x="101286" y="405144"/>
                </a:lnTo>
                <a:lnTo>
                  <a:pt x="101286" y="283601"/>
                </a:lnTo>
                <a:cubicBezTo>
                  <a:pt x="101286" y="227662"/>
                  <a:pt x="146633" y="182315"/>
                  <a:pt x="202572" y="182315"/>
                </a:cubicBezTo>
                <a:close/>
                <a:moveTo>
                  <a:pt x="66606" y="243208"/>
                </a:moveTo>
                <a:cubicBezTo>
                  <a:pt x="63382" y="254082"/>
                  <a:pt x="61478" y="265304"/>
                  <a:pt x="60934" y="276632"/>
                </a:cubicBezTo>
                <a:lnTo>
                  <a:pt x="60772" y="283601"/>
                </a:lnTo>
                <a:lnTo>
                  <a:pt x="60772" y="405144"/>
                </a:lnTo>
                <a:lnTo>
                  <a:pt x="0" y="405144"/>
                </a:lnTo>
                <a:lnTo>
                  <a:pt x="0" y="313987"/>
                </a:lnTo>
                <a:cubicBezTo>
                  <a:pt x="-8" y="277811"/>
                  <a:pt x="27221" y="247430"/>
                  <a:pt x="63182" y="243492"/>
                </a:cubicBezTo>
                <a:lnTo>
                  <a:pt x="66626" y="243208"/>
                </a:lnTo>
                <a:close/>
                <a:moveTo>
                  <a:pt x="338538" y="243208"/>
                </a:moveTo>
                <a:cubicBezTo>
                  <a:pt x="375958" y="245489"/>
                  <a:pt x="405139" y="276498"/>
                  <a:pt x="405144" y="313987"/>
                </a:cubicBezTo>
                <a:lnTo>
                  <a:pt x="405144" y="405144"/>
                </a:lnTo>
                <a:lnTo>
                  <a:pt x="344373" y="405144"/>
                </a:lnTo>
                <a:lnTo>
                  <a:pt x="344373" y="283601"/>
                </a:lnTo>
                <a:cubicBezTo>
                  <a:pt x="344373" y="269563"/>
                  <a:pt x="342347" y="256011"/>
                  <a:pt x="338538" y="243208"/>
                </a:cubicBezTo>
                <a:close/>
                <a:moveTo>
                  <a:pt x="70900" y="121543"/>
                </a:moveTo>
                <a:cubicBezTo>
                  <a:pt x="98870" y="121543"/>
                  <a:pt x="121543" y="144217"/>
                  <a:pt x="121543" y="172186"/>
                </a:cubicBezTo>
                <a:cubicBezTo>
                  <a:pt x="121543" y="200156"/>
                  <a:pt x="98870" y="222829"/>
                  <a:pt x="70900" y="222829"/>
                </a:cubicBezTo>
                <a:cubicBezTo>
                  <a:pt x="42931" y="222829"/>
                  <a:pt x="20257" y="200156"/>
                  <a:pt x="20257" y="172186"/>
                </a:cubicBezTo>
                <a:cubicBezTo>
                  <a:pt x="20257" y="144217"/>
                  <a:pt x="42931" y="121543"/>
                  <a:pt x="70900" y="121543"/>
                </a:cubicBezTo>
                <a:close/>
                <a:moveTo>
                  <a:pt x="334244" y="121543"/>
                </a:moveTo>
                <a:cubicBezTo>
                  <a:pt x="362213" y="121543"/>
                  <a:pt x="384887" y="144217"/>
                  <a:pt x="384887" y="172186"/>
                </a:cubicBezTo>
                <a:cubicBezTo>
                  <a:pt x="384887" y="200156"/>
                  <a:pt x="362213" y="222829"/>
                  <a:pt x="334244" y="222829"/>
                </a:cubicBezTo>
                <a:cubicBezTo>
                  <a:pt x="306275" y="222829"/>
                  <a:pt x="283601" y="200156"/>
                  <a:pt x="283601" y="172186"/>
                </a:cubicBezTo>
                <a:cubicBezTo>
                  <a:pt x="283601" y="144217"/>
                  <a:pt x="306275" y="121543"/>
                  <a:pt x="334244" y="121543"/>
                </a:cubicBezTo>
                <a:close/>
                <a:moveTo>
                  <a:pt x="202572" y="0"/>
                </a:moveTo>
                <a:cubicBezTo>
                  <a:pt x="247323" y="0"/>
                  <a:pt x="283601" y="36278"/>
                  <a:pt x="283601" y="81029"/>
                </a:cubicBezTo>
                <a:cubicBezTo>
                  <a:pt x="283601" y="125780"/>
                  <a:pt x="247323" y="162058"/>
                  <a:pt x="202572" y="162058"/>
                </a:cubicBezTo>
                <a:cubicBezTo>
                  <a:pt x="157821" y="162058"/>
                  <a:pt x="121543" y="125780"/>
                  <a:pt x="121543" y="81029"/>
                </a:cubicBezTo>
                <a:cubicBezTo>
                  <a:pt x="121543" y="36278"/>
                  <a:pt x="157821" y="0"/>
                  <a:pt x="202572" y="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F8120F4-3D77-43F0-AFE7-71F960C45258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458FDB4-26C2-4F8F-93FE-B77FD937662E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A525B26-4331-403E-AF22-BCAA031EB87B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43" name="Freeform 90">
                <a:extLst>
                  <a:ext uri="{FF2B5EF4-FFF2-40B4-BE49-F238E27FC236}">
                    <a16:creationId xmlns:a16="http://schemas.microsoft.com/office/drawing/2014/main" id="{FF900BEC-3E80-4859-BC28-7D492C4356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47" name="Oval 5">
                <a:extLst>
                  <a:ext uri="{FF2B5EF4-FFF2-40B4-BE49-F238E27FC236}">
                    <a16:creationId xmlns:a16="http://schemas.microsoft.com/office/drawing/2014/main" id="{1DB2905D-E79D-4344-9307-280E37F57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对话气泡: 矩形 37">
              <a:extLst>
                <a:ext uri="{FF2B5EF4-FFF2-40B4-BE49-F238E27FC236}">
                  <a16:creationId xmlns:a16="http://schemas.microsoft.com/office/drawing/2014/main" id="{C300EDBB-9AB4-420C-93F0-FA414E731D87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本页的头像可以选中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198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D0AA42-6E52-49BE-A74C-84553687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D71357-A60C-49CB-B137-0385D8408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61EE82-6FE7-4D05-89BE-737416739DC2}"/>
              </a:ext>
            </a:extLst>
          </p:cNvPr>
          <p:cNvSpPr txBox="1"/>
          <p:nvPr/>
        </p:nvSpPr>
        <p:spPr>
          <a:xfrm>
            <a:off x="6206888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0" b="1" dirty="0">
                <a:solidFill>
                  <a:schemeClr val="accent2"/>
                </a:solidFill>
                <a:latin typeface="+mn-ea"/>
              </a:rPr>
              <a:t>4</a:t>
            </a:r>
            <a:endParaRPr lang="zh-CN" altLang="en-US" sz="220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F5FED-85E8-4496-B042-F335F1F14309}"/>
              </a:ext>
            </a:extLst>
          </p:cNvPr>
          <p:cNvSpPr txBox="1"/>
          <p:nvPr/>
        </p:nvSpPr>
        <p:spPr>
          <a:xfrm>
            <a:off x="6400148" y="4086988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zh-CN" sz="2000" dirty="0"/>
              <a:t>PART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A4451-00D8-4330-8D57-66A6247A5050}"/>
              </a:ext>
            </a:extLst>
          </p:cNvPr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</a:rPr>
              <a:t>PLEASE ENTER A TITLE</a:t>
            </a:r>
            <a:endParaRPr lang="zh-CN" altLang="en-US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CDD248C-632C-4928-8849-6A01AD04F4C7}"/>
              </a:ext>
            </a:extLst>
          </p:cNvPr>
          <p:cNvCxnSpPr>
            <a:cxnSpLocks/>
          </p:cNvCxnSpPr>
          <p:nvPr/>
        </p:nvCxnSpPr>
        <p:spPr>
          <a:xfrm flipH="1">
            <a:off x="9979025" y="5687906"/>
            <a:ext cx="764117" cy="1188901"/>
          </a:xfrm>
          <a:prstGeom prst="line">
            <a:avLst/>
          </a:prstGeom>
          <a:ln w="12700">
            <a:solidFill>
              <a:schemeClr val="bg1">
                <a:lumMod val="8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82A7454-C818-4E2C-BC42-42C95F99B580}"/>
              </a:ext>
            </a:extLst>
          </p:cNvPr>
          <p:cNvSpPr txBox="1"/>
          <p:nvPr/>
        </p:nvSpPr>
        <p:spPr>
          <a:xfrm>
            <a:off x="1696411" y="1282321"/>
            <a:ext cx="3883122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ea"/>
              </a:rPr>
              <a:t>FOURTH</a:t>
            </a:r>
            <a:endParaRPr lang="zh-CN" altLang="en-US" sz="6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22FA762-DD56-4FFB-8EF3-038C9328E1B0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C401F04-33E0-42C1-A6C7-8DB66843002E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5F828EC-5D3F-4A5E-B690-E21BD543FC4A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35" name="Freeform 90">
                <a:extLst>
                  <a:ext uri="{FF2B5EF4-FFF2-40B4-BE49-F238E27FC236}">
                    <a16:creationId xmlns:a16="http://schemas.microsoft.com/office/drawing/2014/main" id="{DCEA4BB8-C007-403C-9FB9-A8FB17F73A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4F84E5B7-684D-4B80-B86F-623BAF23B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对话气泡: 矩形 32">
              <a:extLst>
                <a:ext uri="{FF2B5EF4-FFF2-40B4-BE49-F238E27FC236}">
                  <a16:creationId xmlns:a16="http://schemas.microsoft.com/office/drawing/2014/main" id="{43509473-ADAC-4168-A2C1-E0B4E83DB181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A69DFA80-07E8-41A1-8444-7728FAA856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1241" r="4565" b="5667"/>
          <a:stretch/>
        </p:blipFill>
        <p:spPr>
          <a:xfrm>
            <a:off x="-1" y="3106058"/>
            <a:ext cx="3402868" cy="3751943"/>
          </a:xfrm>
        </p:spPr>
      </p:pic>
    </p:spTree>
    <p:extLst>
      <p:ext uri="{BB962C8B-B14F-4D97-AF65-F5344CB8AC3E}">
        <p14:creationId xmlns:p14="http://schemas.microsoft.com/office/powerpoint/2010/main" val="2524300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3F6FB-913C-41F2-82FF-3287EBFB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名人名言页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45195EE-4C2C-44DF-91F2-6773EE7CC4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r="33508"/>
          <a:stretch/>
        </p:blipFill>
        <p:spPr>
          <a:xfrm>
            <a:off x="4946650" y="1403016"/>
            <a:ext cx="2298702" cy="2298702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D19B80-82C9-4984-A6B4-2711015AA93B}"/>
              </a:ext>
            </a:extLst>
          </p:cNvPr>
          <p:cNvSpPr/>
          <p:nvPr/>
        </p:nvSpPr>
        <p:spPr>
          <a:xfrm>
            <a:off x="2286000" y="4350119"/>
            <a:ext cx="7620000" cy="9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我相信建筑是一种实用艺术。要成为艺术，它必须建立在必要性的基础上。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087AC4-B4A2-4218-822C-8E8D7601BF63}"/>
              </a:ext>
            </a:extLst>
          </p:cNvPr>
          <p:cNvSpPr txBox="1"/>
          <p:nvPr/>
        </p:nvSpPr>
        <p:spPr>
          <a:xfrm>
            <a:off x="1284036" y="3999995"/>
            <a:ext cx="5281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500" dirty="0">
                <a:latin typeface="+mj-lt"/>
              </a:rPr>
              <a:t>“</a:t>
            </a:r>
            <a:endParaRPr lang="zh-CN" altLang="en-US" sz="11500" dirty="0"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E4D683-FCC6-4B69-BA51-A6F4B7B3EE24}"/>
              </a:ext>
            </a:extLst>
          </p:cNvPr>
          <p:cNvSpPr/>
          <p:nvPr/>
        </p:nvSpPr>
        <p:spPr>
          <a:xfrm>
            <a:off x="10232779" y="3992563"/>
            <a:ext cx="675185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500" dirty="0"/>
              <a:t>”</a:t>
            </a:r>
            <a:endParaRPr lang="zh-CN" altLang="en-US" sz="115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D6F8EB-D9DB-4139-8518-6D520F5A3686}"/>
              </a:ext>
            </a:extLst>
          </p:cNvPr>
          <p:cNvSpPr txBox="1"/>
          <p:nvPr/>
        </p:nvSpPr>
        <p:spPr>
          <a:xfrm>
            <a:off x="8959029" y="5448134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accent1"/>
                </a:solidFill>
                <a:latin typeface="+mn-ea"/>
              </a:rPr>
              <a:t>——</a:t>
            </a:r>
            <a:r>
              <a:rPr lang="en-US" altLang="zh-CN" sz="11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贝聿铭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10F7188F-9E71-47B7-A5EC-344E8A047D30}"/>
              </a:ext>
            </a:extLst>
          </p:cNvPr>
          <p:cNvSpPr/>
          <p:nvPr/>
        </p:nvSpPr>
        <p:spPr>
          <a:xfrm rot="10800000">
            <a:off x="4927049" y="1380067"/>
            <a:ext cx="2337902" cy="2611104"/>
          </a:xfrm>
          <a:custGeom>
            <a:avLst/>
            <a:gdLst>
              <a:gd name="connsiteX0" fmla="*/ 1149350 w 2298700"/>
              <a:gd name="connsiteY0" fmla="*/ 2567321 h 2567321"/>
              <a:gd name="connsiteX1" fmla="*/ 0 w 2298700"/>
              <a:gd name="connsiteY1" fmla="*/ 1417971 h 2567321"/>
              <a:gd name="connsiteX2" fmla="*/ 917716 w 2298700"/>
              <a:gd name="connsiteY2" fmla="*/ 291972 h 2567321"/>
              <a:gd name="connsiteX3" fmla="*/ 986055 w 2298700"/>
              <a:gd name="connsiteY3" fmla="*/ 281542 h 2567321"/>
              <a:gd name="connsiteX4" fmla="*/ 1149349 w 2298700"/>
              <a:gd name="connsiteY4" fmla="*/ 0 h 2567321"/>
              <a:gd name="connsiteX5" fmla="*/ 1312642 w 2298700"/>
              <a:gd name="connsiteY5" fmla="*/ 281542 h 2567321"/>
              <a:gd name="connsiteX6" fmla="*/ 1380984 w 2298700"/>
              <a:gd name="connsiteY6" fmla="*/ 291972 h 2567321"/>
              <a:gd name="connsiteX7" fmla="*/ 2298700 w 2298700"/>
              <a:gd name="connsiteY7" fmla="*/ 1417971 h 2567321"/>
              <a:gd name="connsiteX8" fmla="*/ 1149350 w 2298700"/>
              <a:gd name="connsiteY8" fmla="*/ 2567321 h 25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8700" h="2567321">
                <a:moveTo>
                  <a:pt x="1149350" y="2567321"/>
                </a:moveTo>
                <a:cubicBezTo>
                  <a:pt x="514582" y="2567321"/>
                  <a:pt x="0" y="2052739"/>
                  <a:pt x="0" y="1417971"/>
                </a:cubicBezTo>
                <a:cubicBezTo>
                  <a:pt x="0" y="862549"/>
                  <a:pt x="393977" y="399145"/>
                  <a:pt x="917716" y="291972"/>
                </a:cubicBezTo>
                <a:lnTo>
                  <a:pt x="986055" y="281542"/>
                </a:lnTo>
                <a:lnTo>
                  <a:pt x="1149349" y="0"/>
                </a:lnTo>
                <a:lnTo>
                  <a:pt x="1312642" y="281542"/>
                </a:lnTo>
                <a:lnTo>
                  <a:pt x="1380984" y="291972"/>
                </a:lnTo>
                <a:cubicBezTo>
                  <a:pt x="1904723" y="399145"/>
                  <a:pt x="2298700" y="862549"/>
                  <a:pt x="2298700" y="1417971"/>
                </a:cubicBezTo>
                <a:cubicBezTo>
                  <a:pt x="2298700" y="2052739"/>
                  <a:pt x="1784118" y="2567321"/>
                  <a:pt x="1149350" y="2567321"/>
                </a:cubicBezTo>
                <a:close/>
              </a:path>
            </a:pathLst>
          </a:cu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形 53">
            <a:extLst>
              <a:ext uri="{FF2B5EF4-FFF2-40B4-BE49-F238E27FC236}">
                <a16:creationId xmlns:a16="http://schemas.microsoft.com/office/drawing/2014/main" id="{1AB001DB-1FB0-4CC5-9C4C-F95F33C06392}"/>
              </a:ext>
            </a:extLst>
          </p:cNvPr>
          <p:cNvSpPr/>
          <p:nvPr/>
        </p:nvSpPr>
        <p:spPr>
          <a:xfrm>
            <a:off x="3146000" y="2753107"/>
            <a:ext cx="765009" cy="745886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105166 w 420665"/>
              <a:gd name="connsiteY9" fmla="*/ 147233 h 410150"/>
              <a:gd name="connsiteX10" fmla="*/ 105166 w 420665"/>
              <a:gd name="connsiteY10" fmla="*/ 189300 h 410150"/>
              <a:gd name="connsiteX11" fmla="*/ 147233 w 420665"/>
              <a:gd name="connsiteY11" fmla="*/ 189300 h 410150"/>
              <a:gd name="connsiteX12" fmla="*/ 147233 w 420665"/>
              <a:gd name="connsiteY12" fmla="*/ 147233 h 410150"/>
              <a:gd name="connsiteX13" fmla="*/ 105166 w 420665"/>
              <a:gd name="connsiteY13" fmla="*/ 147233 h 410150"/>
              <a:gd name="connsiteX14" fmla="*/ 189300 w 420665"/>
              <a:gd name="connsiteY14" fmla="*/ 147233 h 410150"/>
              <a:gd name="connsiteX15" fmla="*/ 189300 w 420665"/>
              <a:gd name="connsiteY15" fmla="*/ 189300 h 410150"/>
              <a:gd name="connsiteX16" fmla="*/ 231366 w 420665"/>
              <a:gd name="connsiteY16" fmla="*/ 189300 h 410150"/>
              <a:gd name="connsiteX17" fmla="*/ 231366 w 420665"/>
              <a:gd name="connsiteY17" fmla="*/ 147233 h 410150"/>
              <a:gd name="connsiteX18" fmla="*/ 189300 w 420665"/>
              <a:gd name="connsiteY18" fmla="*/ 147233 h 410150"/>
              <a:gd name="connsiteX19" fmla="*/ 273433 w 420665"/>
              <a:gd name="connsiteY19" fmla="*/ 147233 h 410150"/>
              <a:gd name="connsiteX20" fmla="*/ 273433 w 420665"/>
              <a:gd name="connsiteY20" fmla="*/ 189300 h 410150"/>
              <a:gd name="connsiteX21" fmla="*/ 315499 w 420665"/>
              <a:gd name="connsiteY21" fmla="*/ 189300 h 410150"/>
              <a:gd name="connsiteX22" fmla="*/ 315499 w 420665"/>
              <a:gd name="connsiteY22" fmla="*/ 147233 h 410150"/>
              <a:gd name="connsiteX23" fmla="*/ 273433 w 420665"/>
              <a:gd name="connsiteY23" fmla="*/ 147233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105166" y="147233"/>
                </a:moveTo>
                <a:lnTo>
                  <a:pt x="105166" y="189300"/>
                </a:lnTo>
                <a:lnTo>
                  <a:pt x="147233" y="189300"/>
                </a:lnTo>
                <a:lnTo>
                  <a:pt x="147233" y="147233"/>
                </a:lnTo>
                <a:lnTo>
                  <a:pt x="105166" y="147233"/>
                </a:lnTo>
                <a:close/>
                <a:moveTo>
                  <a:pt x="189300" y="147233"/>
                </a:moveTo>
                <a:lnTo>
                  <a:pt x="189300" y="189300"/>
                </a:lnTo>
                <a:lnTo>
                  <a:pt x="231366" y="189300"/>
                </a:lnTo>
                <a:lnTo>
                  <a:pt x="231366" y="147233"/>
                </a:lnTo>
                <a:lnTo>
                  <a:pt x="189300" y="147233"/>
                </a:lnTo>
                <a:close/>
                <a:moveTo>
                  <a:pt x="273433" y="147233"/>
                </a:moveTo>
                <a:lnTo>
                  <a:pt x="273433" y="189300"/>
                </a:lnTo>
                <a:lnTo>
                  <a:pt x="315499" y="189300"/>
                </a:lnTo>
                <a:lnTo>
                  <a:pt x="315499" y="147233"/>
                </a:lnTo>
                <a:lnTo>
                  <a:pt x="273433" y="14723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53000">
                <a:schemeClr val="accent1">
                  <a:alpha val="3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图形 53">
            <a:extLst>
              <a:ext uri="{FF2B5EF4-FFF2-40B4-BE49-F238E27FC236}">
                <a16:creationId xmlns:a16="http://schemas.microsoft.com/office/drawing/2014/main" id="{95C16187-5DE7-41CB-AA73-116A5FC95911}"/>
              </a:ext>
            </a:extLst>
          </p:cNvPr>
          <p:cNvSpPr/>
          <p:nvPr/>
        </p:nvSpPr>
        <p:spPr>
          <a:xfrm>
            <a:off x="2765055" y="1714863"/>
            <a:ext cx="498310" cy="485854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105166 w 420665"/>
              <a:gd name="connsiteY9" fmla="*/ 147233 h 410150"/>
              <a:gd name="connsiteX10" fmla="*/ 105166 w 420665"/>
              <a:gd name="connsiteY10" fmla="*/ 189300 h 410150"/>
              <a:gd name="connsiteX11" fmla="*/ 147233 w 420665"/>
              <a:gd name="connsiteY11" fmla="*/ 189300 h 410150"/>
              <a:gd name="connsiteX12" fmla="*/ 147233 w 420665"/>
              <a:gd name="connsiteY12" fmla="*/ 147233 h 410150"/>
              <a:gd name="connsiteX13" fmla="*/ 105166 w 420665"/>
              <a:gd name="connsiteY13" fmla="*/ 147233 h 410150"/>
              <a:gd name="connsiteX14" fmla="*/ 189300 w 420665"/>
              <a:gd name="connsiteY14" fmla="*/ 147233 h 410150"/>
              <a:gd name="connsiteX15" fmla="*/ 189300 w 420665"/>
              <a:gd name="connsiteY15" fmla="*/ 189300 h 410150"/>
              <a:gd name="connsiteX16" fmla="*/ 231366 w 420665"/>
              <a:gd name="connsiteY16" fmla="*/ 189300 h 410150"/>
              <a:gd name="connsiteX17" fmla="*/ 231366 w 420665"/>
              <a:gd name="connsiteY17" fmla="*/ 147233 h 410150"/>
              <a:gd name="connsiteX18" fmla="*/ 189300 w 420665"/>
              <a:gd name="connsiteY18" fmla="*/ 147233 h 410150"/>
              <a:gd name="connsiteX19" fmla="*/ 273433 w 420665"/>
              <a:gd name="connsiteY19" fmla="*/ 147233 h 410150"/>
              <a:gd name="connsiteX20" fmla="*/ 273433 w 420665"/>
              <a:gd name="connsiteY20" fmla="*/ 189300 h 410150"/>
              <a:gd name="connsiteX21" fmla="*/ 315499 w 420665"/>
              <a:gd name="connsiteY21" fmla="*/ 189300 h 410150"/>
              <a:gd name="connsiteX22" fmla="*/ 315499 w 420665"/>
              <a:gd name="connsiteY22" fmla="*/ 147233 h 410150"/>
              <a:gd name="connsiteX23" fmla="*/ 273433 w 420665"/>
              <a:gd name="connsiteY23" fmla="*/ 147233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105166" y="147233"/>
                </a:moveTo>
                <a:lnTo>
                  <a:pt x="105166" y="189300"/>
                </a:lnTo>
                <a:lnTo>
                  <a:pt x="147233" y="189300"/>
                </a:lnTo>
                <a:lnTo>
                  <a:pt x="147233" y="147233"/>
                </a:lnTo>
                <a:lnTo>
                  <a:pt x="105166" y="147233"/>
                </a:lnTo>
                <a:close/>
                <a:moveTo>
                  <a:pt x="189300" y="147233"/>
                </a:moveTo>
                <a:lnTo>
                  <a:pt x="189300" y="189300"/>
                </a:lnTo>
                <a:lnTo>
                  <a:pt x="231366" y="189300"/>
                </a:lnTo>
                <a:lnTo>
                  <a:pt x="231366" y="147233"/>
                </a:lnTo>
                <a:lnTo>
                  <a:pt x="189300" y="147233"/>
                </a:lnTo>
                <a:close/>
                <a:moveTo>
                  <a:pt x="273433" y="147233"/>
                </a:moveTo>
                <a:lnTo>
                  <a:pt x="273433" y="189300"/>
                </a:lnTo>
                <a:lnTo>
                  <a:pt x="315499" y="189300"/>
                </a:lnTo>
                <a:lnTo>
                  <a:pt x="315499" y="147233"/>
                </a:lnTo>
                <a:lnTo>
                  <a:pt x="273433" y="14723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53000">
                <a:schemeClr val="accent1">
                  <a:alpha val="3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图形 53">
            <a:extLst>
              <a:ext uri="{FF2B5EF4-FFF2-40B4-BE49-F238E27FC236}">
                <a16:creationId xmlns:a16="http://schemas.microsoft.com/office/drawing/2014/main" id="{4A2C1BCA-6363-436A-BE97-2AF9DE41BB20}"/>
              </a:ext>
            </a:extLst>
          </p:cNvPr>
          <p:cNvSpPr/>
          <p:nvPr/>
        </p:nvSpPr>
        <p:spPr>
          <a:xfrm>
            <a:off x="1788477" y="2420158"/>
            <a:ext cx="341485" cy="332949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105166 w 420665"/>
              <a:gd name="connsiteY9" fmla="*/ 147233 h 410150"/>
              <a:gd name="connsiteX10" fmla="*/ 105166 w 420665"/>
              <a:gd name="connsiteY10" fmla="*/ 189300 h 410150"/>
              <a:gd name="connsiteX11" fmla="*/ 147233 w 420665"/>
              <a:gd name="connsiteY11" fmla="*/ 189300 h 410150"/>
              <a:gd name="connsiteX12" fmla="*/ 147233 w 420665"/>
              <a:gd name="connsiteY12" fmla="*/ 147233 h 410150"/>
              <a:gd name="connsiteX13" fmla="*/ 105166 w 420665"/>
              <a:gd name="connsiteY13" fmla="*/ 147233 h 410150"/>
              <a:gd name="connsiteX14" fmla="*/ 189300 w 420665"/>
              <a:gd name="connsiteY14" fmla="*/ 147233 h 410150"/>
              <a:gd name="connsiteX15" fmla="*/ 189300 w 420665"/>
              <a:gd name="connsiteY15" fmla="*/ 189300 h 410150"/>
              <a:gd name="connsiteX16" fmla="*/ 231366 w 420665"/>
              <a:gd name="connsiteY16" fmla="*/ 189300 h 410150"/>
              <a:gd name="connsiteX17" fmla="*/ 231366 w 420665"/>
              <a:gd name="connsiteY17" fmla="*/ 147233 h 410150"/>
              <a:gd name="connsiteX18" fmla="*/ 189300 w 420665"/>
              <a:gd name="connsiteY18" fmla="*/ 147233 h 410150"/>
              <a:gd name="connsiteX19" fmla="*/ 273433 w 420665"/>
              <a:gd name="connsiteY19" fmla="*/ 147233 h 410150"/>
              <a:gd name="connsiteX20" fmla="*/ 273433 w 420665"/>
              <a:gd name="connsiteY20" fmla="*/ 189300 h 410150"/>
              <a:gd name="connsiteX21" fmla="*/ 315499 w 420665"/>
              <a:gd name="connsiteY21" fmla="*/ 189300 h 410150"/>
              <a:gd name="connsiteX22" fmla="*/ 315499 w 420665"/>
              <a:gd name="connsiteY22" fmla="*/ 147233 h 410150"/>
              <a:gd name="connsiteX23" fmla="*/ 273433 w 420665"/>
              <a:gd name="connsiteY23" fmla="*/ 147233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105166" y="147233"/>
                </a:moveTo>
                <a:lnTo>
                  <a:pt x="105166" y="189300"/>
                </a:lnTo>
                <a:lnTo>
                  <a:pt x="147233" y="189300"/>
                </a:lnTo>
                <a:lnTo>
                  <a:pt x="147233" y="147233"/>
                </a:lnTo>
                <a:lnTo>
                  <a:pt x="105166" y="147233"/>
                </a:lnTo>
                <a:close/>
                <a:moveTo>
                  <a:pt x="189300" y="147233"/>
                </a:moveTo>
                <a:lnTo>
                  <a:pt x="189300" y="189300"/>
                </a:lnTo>
                <a:lnTo>
                  <a:pt x="231366" y="189300"/>
                </a:lnTo>
                <a:lnTo>
                  <a:pt x="231366" y="147233"/>
                </a:lnTo>
                <a:lnTo>
                  <a:pt x="189300" y="147233"/>
                </a:lnTo>
                <a:close/>
                <a:moveTo>
                  <a:pt x="273433" y="147233"/>
                </a:moveTo>
                <a:lnTo>
                  <a:pt x="273433" y="189300"/>
                </a:lnTo>
                <a:lnTo>
                  <a:pt x="315499" y="189300"/>
                </a:lnTo>
                <a:lnTo>
                  <a:pt x="315499" y="147233"/>
                </a:lnTo>
                <a:lnTo>
                  <a:pt x="273433" y="14723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53000">
                <a:schemeClr val="accent1">
                  <a:alpha val="3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图形 53">
            <a:extLst>
              <a:ext uri="{FF2B5EF4-FFF2-40B4-BE49-F238E27FC236}">
                <a16:creationId xmlns:a16="http://schemas.microsoft.com/office/drawing/2014/main" id="{3F620C70-F5AC-4610-9E3D-D4B75E3968F3}"/>
              </a:ext>
            </a:extLst>
          </p:cNvPr>
          <p:cNvSpPr/>
          <p:nvPr/>
        </p:nvSpPr>
        <p:spPr>
          <a:xfrm flipH="1">
            <a:off x="8280991" y="2753107"/>
            <a:ext cx="765009" cy="745886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105166 w 420665"/>
              <a:gd name="connsiteY9" fmla="*/ 147233 h 410150"/>
              <a:gd name="connsiteX10" fmla="*/ 105166 w 420665"/>
              <a:gd name="connsiteY10" fmla="*/ 189300 h 410150"/>
              <a:gd name="connsiteX11" fmla="*/ 147233 w 420665"/>
              <a:gd name="connsiteY11" fmla="*/ 189300 h 410150"/>
              <a:gd name="connsiteX12" fmla="*/ 147233 w 420665"/>
              <a:gd name="connsiteY12" fmla="*/ 147233 h 410150"/>
              <a:gd name="connsiteX13" fmla="*/ 105166 w 420665"/>
              <a:gd name="connsiteY13" fmla="*/ 147233 h 410150"/>
              <a:gd name="connsiteX14" fmla="*/ 189300 w 420665"/>
              <a:gd name="connsiteY14" fmla="*/ 147233 h 410150"/>
              <a:gd name="connsiteX15" fmla="*/ 189300 w 420665"/>
              <a:gd name="connsiteY15" fmla="*/ 189300 h 410150"/>
              <a:gd name="connsiteX16" fmla="*/ 231366 w 420665"/>
              <a:gd name="connsiteY16" fmla="*/ 189300 h 410150"/>
              <a:gd name="connsiteX17" fmla="*/ 231366 w 420665"/>
              <a:gd name="connsiteY17" fmla="*/ 147233 h 410150"/>
              <a:gd name="connsiteX18" fmla="*/ 189300 w 420665"/>
              <a:gd name="connsiteY18" fmla="*/ 147233 h 410150"/>
              <a:gd name="connsiteX19" fmla="*/ 273433 w 420665"/>
              <a:gd name="connsiteY19" fmla="*/ 147233 h 410150"/>
              <a:gd name="connsiteX20" fmla="*/ 273433 w 420665"/>
              <a:gd name="connsiteY20" fmla="*/ 189300 h 410150"/>
              <a:gd name="connsiteX21" fmla="*/ 315499 w 420665"/>
              <a:gd name="connsiteY21" fmla="*/ 189300 h 410150"/>
              <a:gd name="connsiteX22" fmla="*/ 315499 w 420665"/>
              <a:gd name="connsiteY22" fmla="*/ 147233 h 410150"/>
              <a:gd name="connsiteX23" fmla="*/ 273433 w 420665"/>
              <a:gd name="connsiteY23" fmla="*/ 147233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105166" y="147233"/>
                </a:moveTo>
                <a:lnTo>
                  <a:pt x="105166" y="189300"/>
                </a:lnTo>
                <a:lnTo>
                  <a:pt x="147233" y="189300"/>
                </a:lnTo>
                <a:lnTo>
                  <a:pt x="147233" y="147233"/>
                </a:lnTo>
                <a:lnTo>
                  <a:pt x="105166" y="147233"/>
                </a:lnTo>
                <a:close/>
                <a:moveTo>
                  <a:pt x="189300" y="147233"/>
                </a:moveTo>
                <a:lnTo>
                  <a:pt x="189300" y="189300"/>
                </a:lnTo>
                <a:lnTo>
                  <a:pt x="231366" y="189300"/>
                </a:lnTo>
                <a:lnTo>
                  <a:pt x="231366" y="147233"/>
                </a:lnTo>
                <a:lnTo>
                  <a:pt x="189300" y="147233"/>
                </a:lnTo>
                <a:close/>
                <a:moveTo>
                  <a:pt x="273433" y="147233"/>
                </a:moveTo>
                <a:lnTo>
                  <a:pt x="273433" y="189300"/>
                </a:lnTo>
                <a:lnTo>
                  <a:pt x="315499" y="189300"/>
                </a:lnTo>
                <a:lnTo>
                  <a:pt x="315499" y="147233"/>
                </a:lnTo>
                <a:lnTo>
                  <a:pt x="273433" y="14723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53000">
                <a:schemeClr val="accent1">
                  <a:alpha val="3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图形 53">
            <a:extLst>
              <a:ext uri="{FF2B5EF4-FFF2-40B4-BE49-F238E27FC236}">
                <a16:creationId xmlns:a16="http://schemas.microsoft.com/office/drawing/2014/main" id="{994E928E-B43C-435E-9745-6C7A79069630}"/>
              </a:ext>
            </a:extLst>
          </p:cNvPr>
          <p:cNvSpPr/>
          <p:nvPr/>
        </p:nvSpPr>
        <p:spPr>
          <a:xfrm flipH="1">
            <a:off x="8928635" y="1714863"/>
            <a:ext cx="498310" cy="485854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105166 w 420665"/>
              <a:gd name="connsiteY9" fmla="*/ 147233 h 410150"/>
              <a:gd name="connsiteX10" fmla="*/ 105166 w 420665"/>
              <a:gd name="connsiteY10" fmla="*/ 189300 h 410150"/>
              <a:gd name="connsiteX11" fmla="*/ 147233 w 420665"/>
              <a:gd name="connsiteY11" fmla="*/ 189300 h 410150"/>
              <a:gd name="connsiteX12" fmla="*/ 147233 w 420665"/>
              <a:gd name="connsiteY12" fmla="*/ 147233 h 410150"/>
              <a:gd name="connsiteX13" fmla="*/ 105166 w 420665"/>
              <a:gd name="connsiteY13" fmla="*/ 147233 h 410150"/>
              <a:gd name="connsiteX14" fmla="*/ 189300 w 420665"/>
              <a:gd name="connsiteY14" fmla="*/ 147233 h 410150"/>
              <a:gd name="connsiteX15" fmla="*/ 189300 w 420665"/>
              <a:gd name="connsiteY15" fmla="*/ 189300 h 410150"/>
              <a:gd name="connsiteX16" fmla="*/ 231366 w 420665"/>
              <a:gd name="connsiteY16" fmla="*/ 189300 h 410150"/>
              <a:gd name="connsiteX17" fmla="*/ 231366 w 420665"/>
              <a:gd name="connsiteY17" fmla="*/ 147233 h 410150"/>
              <a:gd name="connsiteX18" fmla="*/ 189300 w 420665"/>
              <a:gd name="connsiteY18" fmla="*/ 147233 h 410150"/>
              <a:gd name="connsiteX19" fmla="*/ 273433 w 420665"/>
              <a:gd name="connsiteY19" fmla="*/ 147233 h 410150"/>
              <a:gd name="connsiteX20" fmla="*/ 273433 w 420665"/>
              <a:gd name="connsiteY20" fmla="*/ 189300 h 410150"/>
              <a:gd name="connsiteX21" fmla="*/ 315499 w 420665"/>
              <a:gd name="connsiteY21" fmla="*/ 189300 h 410150"/>
              <a:gd name="connsiteX22" fmla="*/ 315499 w 420665"/>
              <a:gd name="connsiteY22" fmla="*/ 147233 h 410150"/>
              <a:gd name="connsiteX23" fmla="*/ 273433 w 420665"/>
              <a:gd name="connsiteY23" fmla="*/ 147233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105166" y="147233"/>
                </a:moveTo>
                <a:lnTo>
                  <a:pt x="105166" y="189300"/>
                </a:lnTo>
                <a:lnTo>
                  <a:pt x="147233" y="189300"/>
                </a:lnTo>
                <a:lnTo>
                  <a:pt x="147233" y="147233"/>
                </a:lnTo>
                <a:lnTo>
                  <a:pt x="105166" y="147233"/>
                </a:lnTo>
                <a:close/>
                <a:moveTo>
                  <a:pt x="189300" y="147233"/>
                </a:moveTo>
                <a:lnTo>
                  <a:pt x="189300" y="189300"/>
                </a:lnTo>
                <a:lnTo>
                  <a:pt x="231366" y="189300"/>
                </a:lnTo>
                <a:lnTo>
                  <a:pt x="231366" y="147233"/>
                </a:lnTo>
                <a:lnTo>
                  <a:pt x="189300" y="147233"/>
                </a:lnTo>
                <a:close/>
                <a:moveTo>
                  <a:pt x="273433" y="147233"/>
                </a:moveTo>
                <a:lnTo>
                  <a:pt x="273433" y="189300"/>
                </a:lnTo>
                <a:lnTo>
                  <a:pt x="315499" y="189300"/>
                </a:lnTo>
                <a:lnTo>
                  <a:pt x="315499" y="147233"/>
                </a:lnTo>
                <a:lnTo>
                  <a:pt x="273433" y="14723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53000">
                <a:schemeClr val="accent1">
                  <a:alpha val="3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图形 53">
            <a:extLst>
              <a:ext uri="{FF2B5EF4-FFF2-40B4-BE49-F238E27FC236}">
                <a16:creationId xmlns:a16="http://schemas.microsoft.com/office/drawing/2014/main" id="{F79EC2DB-BBDE-45B0-9A2E-3215587774B7}"/>
              </a:ext>
            </a:extLst>
          </p:cNvPr>
          <p:cNvSpPr/>
          <p:nvPr/>
        </p:nvSpPr>
        <p:spPr>
          <a:xfrm flipH="1">
            <a:off x="10062038" y="2420158"/>
            <a:ext cx="341485" cy="332949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105166 w 420665"/>
              <a:gd name="connsiteY9" fmla="*/ 147233 h 410150"/>
              <a:gd name="connsiteX10" fmla="*/ 105166 w 420665"/>
              <a:gd name="connsiteY10" fmla="*/ 189300 h 410150"/>
              <a:gd name="connsiteX11" fmla="*/ 147233 w 420665"/>
              <a:gd name="connsiteY11" fmla="*/ 189300 h 410150"/>
              <a:gd name="connsiteX12" fmla="*/ 147233 w 420665"/>
              <a:gd name="connsiteY12" fmla="*/ 147233 h 410150"/>
              <a:gd name="connsiteX13" fmla="*/ 105166 w 420665"/>
              <a:gd name="connsiteY13" fmla="*/ 147233 h 410150"/>
              <a:gd name="connsiteX14" fmla="*/ 189300 w 420665"/>
              <a:gd name="connsiteY14" fmla="*/ 147233 h 410150"/>
              <a:gd name="connsiteX15" fmla="*/ 189300 w 420665"/>
              <a:gd name="connsiteY15" fmla="*/ 189300 h 410150"/>
              <a:gd name="connsiteX16" fmla="*/ 231366 w 420665"/>
              <a:gd name="connsiteY16" fmla="*/ 189300 h 410150"/>
              <a:gd name="connsiteX17" fmla="*/ 231366 w 420665"/>
              <a:gd name="connsiteY17" fmla="*/ 147233 h 410150"/>
              <a:gd name="connsiteX18" fmla="*/ 189300 w 420665"/>
              <a:gd name="connsiteY18" fmla="*/ 147233 h 410150"/>
              <a:gd name="connsiteX19" fmla="*/ 273433 w 420665"/>
              <a:gd name="connsiteY19" fmla="*/ 147233 h 410150"/>
              <a:gd name="connsiteX20" fmla="*/ 273433 w 420665"/>
              <a:gd name="connsiteY20" fmla="*/ 189300 h 410150"/>
              <a:gd name="connsiteX21" fmla="*/ 315499 w 420665"/>
              <a:gd name="connsiteY21" fmla="*/ 189300 h 410150"/>
              <a:gd name="connsiteX22" fmla="*/ 315499 w 420665"/>
              <a:gd name="connsiteY22" fmla="*/ 147233 h 410150"/>
              <a:gd name="connsiteX23" fmla="*/ 273433 w 420665"/>
              <a:gd name="connsiteY23" fmla="*/ 147233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105166" y="147233"/>
                </a:moveTo>
                <a:lnTo>
                  <a:pt x="105166" y="189300"/>
                </a:lnTo>
                <a:lnTo>
                  <a:pt x="147233" y="189300"/>
                </a:lnTo>
                <a:lnTo>
                  <a:pt x="147233" y="147233"/>
                </a:lnTo>
                <a:lnTo>
                  <a:pt x="105166" y="147233"/>
                </a:lnTo>
                <a:close/>
                <a:moveTo>
                  <a:pt x="189300" y="147233"/>
                </a:moveTo>
                <a:lnTo>
                  <a:pt x="189300" y="189300"/>
                </a:lnTo>
                <a:lnTo>
                  <a:pt x="231366" y="189300"/>
                </a:lnTo>
                <a:lnTo>
                  <a:pt x="231366" y="147233"/>
                </a:lnTo>
                <a:lnTo>
                  <a:pt x="189300" y="147233"/>
                </a:lnTo>
                <a:close/>
                <a:moveTo>
                  <a:pt x="273433" y="147233"/>
                </a:moveTo>
                <a:lnTo>
                  <a:pt x="273433" y="189300"/>
                </a:lnTo>
                <a:lnTo>
                  <a:pt x="315499" y="189300"/>
                </a:lnTo>
                <a:lnTo>
                  <a:pt x="315499" y="147233"/>
                </a:lnTo>
                <a:lnTo>
                  <a:pt x="273433" y="14723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53000">
                <a:schemeClr val="accent1">
                  <a:alpha val="3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EE94127-98F9-44E6-AF97-97DEB2468B07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F58B174-DE32-41FF-AA13-5742DD1766D7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2E8F969A-7CD5-4CBB-BCC5-F113658E6E07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32" name="Freeform 90">
                <a:extLst>
                  <a:ext uri="{FF2B5EF4-FFF2-40B4-BE49-F238E27FC236}">
                    <a16:creationId xmlns:a16="http://schemas.microsoft.com/office/drawing/2014/main" id="{46380E82-6B62-436D-AE1D-4670C0483D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33" name="Oval 5">
                <a:extLst>
                  <a:ext uri="{FF2B5EF4-FFF2-40B4-BE49-F238E27FC236}">
                    <a16:creationId xmlns:a16="http://schemas.microsoft.com/office/drawing/2014/main" id="{933B3562-8719-4139-AACE-7DD385A54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0" name="对话气泡: 矩形 29">
              <a:extLst>
                <a:ext uri="{FF2B5EF4-FFF2-40B4-BE49-F238E27FC236}">
                  <a16:creationId xmlns:a16="http://schemas.microsoft.com/office/drawing/2014/main" id="{D0EB41A5-43A3-48DE-9548-33CE2395C42F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76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A41C1C0-0327-41E9-ABFA-F1DC47E0FD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06" y="1541112"/>
            <a:ext cx="7402588" cy="43548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E0D115-7FCD-48E8-B999-CAC3601C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建筑图纸样机展示页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C6C035-A1DF-43DA-AC60-A2A787F7EDCD}"/>
              </a:ext>
            </a:extLst>
          </p:cNvPr>
          <p:cNvSpPr txBox="1"/>
          <p:nvPr/>
        </p:nvSpPr>
        <p:spPr>
          <a:xfrm>
            <a:off x="1011144" y="2320255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E8C17D-F008-4E27-A216-613EB73030AE}"/>
              </a:ext>
            </a:extLst>
          </p:cNvPr>
          <p:cNvSpPr txBox="1"/>
          <p:nvPr/>
        </p:nvSpPr>
        <p:spPr>
          <a:xfrm>
            <a:off x="584200" y="2771105"/>
            <a:ext cx="2139202" cy="178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801DD2-427F-45AB-9500-9A25F576A84C}"/>
              </a:ext>
            </a:extLst>
          </p:cNvPr>
          <p:cNvSpPr txBox="1"/>
          <p:nvPr/>
        </p:nvSpPr>
        <p:spPr>
          <a:xfrm>
            <a:off x="9468598" y="2320255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1C2E84-8ABB-4770-9387-8F6183A9A045}"/>
              </a:ext>
            </a:extLst>
          </p:cNvPr>
          <p:cNvSpPr txBox="1"/>
          <p:nvPr/>
        </p:nvSpPr>
        <p:spPr>
          <a:xfrm>
            <a:off x="9468598" y="2771105"/>
            <a:ext cx="2139202" cy="178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991C758-03A2-4899-B96C-1E0B90AA5DAE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38E7BBD-53DF-443F-B8D0-25AF3680B413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CD7C471-FAD4-419A-A9D5-CD0DDD7B39E4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2" name="Freeform 90">
                <a:extLst>
                  <a:ext uri="{FF2B5EF4-FFF2-40B4-BE49-F238E27FC236}">
                    <a16:creationId xmlns:a16="http://schemas.microsoft.com/office/drawing/2014/main" id="{699E97A0-1E4E-456D-A6A5-40D39AA7B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3" name="Oval 5">
                <a:extLst>
                  <a:ext uri="{FF2B5EF4-FFF2-40B4-BE49-F238E27FC236}">
                    <a16:creationId xmlns:a16="http://schemas.microsoft.com/office/drawing/2014/main" id="{326A2862-BE66-4070-97A1-FA70DB098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对话气泡: 矩形 19">
              <a:extLst>
                <a:ext uri="{FF2B5EF4-FFF2-40B4-BE49-F238E27FC236}">
                  <a16:creationId xmlns:a16="http://schemas.microsoft.com/office/drawing/2014/main" id="{989F70DC-EE0B-4F87-8FAB-FF1F365610FD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76401BAE-8015-41F5-AB61-A693D85520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7062" b="7062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645315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>
            <a:extLst>
              <a:ext uri="{FF2B5EF4-FFF2-40B4-BE49-F238E27FC236}">
                <a16:creationId xmlns:a16="http://schemas.microsoft.com/office/drawing/2014/main" id="{4ECEAE5D-18A4-4C17-B624-3DC72C99BC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40"/>
          <a:stretch/>
        </p:blipFill>
        <p:spPr>
          <a:xfrm>
            <a:off x="3811652" y="1779330"/>
            <a:ext cx="4568697" cy="5078670"/>
          </a:xfrm>
          <a:prstGeom prst="rect">
            <a:avLst/>
          </a:prstGeom>
          <a:effectLst/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EC5A1E2D-49A2-47C7-BDC7-1F0F9BFA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手机样机页面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1FC892AE-A505-444B-9A98-ECFB80EA3A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13234" r="19983" b="13234"/>
          <a:stretch/>
        </p:blipFill>
        <p:spPr>
          <a:xfrm>
            <a:off x="4267201" y="2352575"/>
            <a:ext cx="3677918" cy="4505425"/>
          </a:xfr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39AB254-7889-4324-B405-4618C6AA8BAA}"/>
              </a:ext>
            </a:extLst>
          </p:cNvPr>
          <p:cNvSpPr txBox="1"/>
          <p:nvPr/>
        </p:nvSpPr>
        <p:spPr>
          <a:xfrm>
            <a:off x="1011144" y="1998522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D2E1AB-2C50-4952-96F2-FD5CE0BD39A8}"/>
              </a:ext>
            </a:extLst>
          </p:cNvPr>
          <p:cNvSpPr txBox="1"/>
          <p:nvPr/>
        </p:nvSpPr>
        <p:spPr>
          <a:xfrm>
            <a:off x="584200" y="2449372"/>
            <a:ext cx="2139202" cy="178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202016-7F20-41B1-81AA-1E918419842F}"/>
              </a:ext>
            </a:extLst>
          </p:cNvPr>
          <p:cNvSpPr txBox="1"/>
          <p:nvPr/>
        </p:nvSpPr>
        <p:spPr>
          <a:xfrm>
            <a:off x="9468598" y="1998522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1EE082D-751E-49DE-B3C8-0B57FCE11F24}"/>
              </a:ext>
            </a:extLst>
          </p:cNvPr>
          <p:cNvSpPr txBox="1"/>
          <p:nvPr/>
        </p:nvSpPr>
        <p:spPr>
          <a:xfrm>
            <a:off x="9468598" y="2449372"/>
            <a:ext cx="2139202" cy="178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3F5A811-908F-45E7-B703-8A82C5592B67}"/>
              </a:ext>
            </a:extLst>
          </p:cNvPr>
          <p:cNvGrpSpPr/>
          <p:nvPr/>
        </p:nvGrpSpPr>
        <p:grpSpPr>
          <a:xfrm>
            <a:off x="2920252" y="2204586"/>
            <a:ext cx="1962899" cy="1687114"/>
            <a:chOff x="2920252" y="2204586"/>
            <a:chExt cx="1962899" cy="1687114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C3D568F-245F-449A-BF5B-29C0EB544941}"/>
                </a:ext>
              </a:extLst>
            </p:cNvPr>
            <p:cNvCxnSpPr>
              <a:cxnSpLocks/>
            </p:cNvCxnSpPr>
            <p:nvPr/>
          </p:nvCxnSpPr>
          <p:spPr>
            <a:xfrm>
              <a:off x="2920252" y="2204586"/>
              <a:ext cx="711948" cy="0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4C55200-E658-4541-A692-E77E4DCDC9CE}"/>
                </a:ext>
              </a:extLst>
            </p:cNvPr>
            <p:cNvCxnSpPr>
              <a:cxnSpLocks/>
            </p:cNvCxnSpPr>
            <p:nvPr/>
          </p:nvCxnSpPr>
          <p:spPr>
            <a:xfrm>
              <a:off x="3634497" y="2207684"/>
              <a:ext cx="1248654" cy="1684016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EE1BD9-2FCD-44E7-9404-166A87A75FBE}"/>
              </a:ext>
            </a:extLst>
          </p:cNvPr>
          <p:cNvGrpSpPr/>
          <p:nvPr/>
        </p:nvGrpSpPr>
        <p:grpSpPr>
          <a:xfrm flipH="1">
            <a:off x="7308849" y="2204586"/>
            <a:ext cx="1962899" cy="1687114"/>
            <a:chOff x="2920252" y="2204586"/>
            <a:chExt cx="1962899" cy="1687114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C24CB64-821A-49C2-B69A-EEFD2E092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20252" y="2204586"/>
              <a:ext cx="711948" cy="0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8B44763-0582-4932-A53D-7BD3F2A048A1}"/>
                </a:ext>
              </a:extLst>
            </p:cNvPr>
            <p:cNvCxnSpPr>
              <a:cxnSpLocks/>
            </p:cNvCxnSpPr>
            <p:nvPr/>
          </p:nvCxnSpPr>
          <p:spPr>
            <a:xfrm>
              <a:off x="3634497" y="2207684"/>
              <a:ext cx="1248654" cy="1684016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BA2203C2-1D22-4AD6-B84B-095EC4834368}"/>
              </a:ext>
            </a:extLst>
          </p:cNvPr>
          <p:cNvSpPr txBox="1"/>
          <p:nvPr/>
        </p:nvSpPr>
        <p:spPr>
          <a:xfrm>
            <a:off x="4841877" y="1326244"/>
            <a:ext cx="2508248" cy="60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图片名称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552E214D-D72F-471F-B7F2-E52EF317D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4959" y="3205654"/>
            <a:ext cx="1913657" cy="3808247"/>
          </a:xfrm>
          <a:prstGeom prst="rect">
            <a:avLst/>
          </a:prstGeom>
          <a:effectLst/>
        </p:spPr>
      </p:pic>
      <p:sp>
        <p:nvSpPr>
          <p:cNvPr id="9" name="图形 6">
            <a:extLst>
              <a:ext uri="{FF2B5EF4-FFF2-40B4-BE49-F238E27FC236}">
                <a16:creationId xmlns:a16="http://schemas.microsoft.com/office/drawing/2014/main" id="{AC309051-D0E0-4B8B-8674-648FF62EBCB7}"/>
              </a:ext>
            </a:extLst>
          </p:cNvPr>
          <p:cNvSpPr/>
          <p:nvPr/>
        </p:nvSpPr>
        <p:spPr>
          <a:xfrm>
            <a:off x="1475533" y="4755007"/>
            <a:ext cx="789282" cy="753406"/>
          </a:xfrm>
          <a:custGeom>
            <a:avLst/>
            <a:gdLst>
              <a:gd name="connsiteX0" fmla="*/ 191616 w 789282"/>
              <a:gd name="connsiteY0" fmla="*/ 466394 h 753406"/>
              <a:gd name="connsiteX1" fmla="*/ 322812 w 789282"/>
              <a:gd name="connsiteY1" fmla="*/ 191693 h 753406"/>
              <a:gd name="connsiteX2" fmla="*/ 597513 w 789282"/>
              <a:gd name="connsiteY2" fmla="*/ 322889 h 753406"/>
              <a:gd name="connsiteX3" fmla="*/ 466318 w 789282"/>
              <a:gd name="connsiteY3" fmla="*/ 597590 h 753406"/>
              <a:gd name="connsiteX4" fmla="*/ 394642 w 789282"/>
              <a:gd name="connsiteY4" fmla="*/ 609901 h 753406"/>
              <a:gd name="connsiteX5" fmla="*/ 394642 w 789282"/>
              <a:gd name="connsiteY5" fmla="*/ 466394 h 753406"/>
              <a:gd name="connsiteX6" fmla="*/ 191616 w 789282"/>
              <a:gd name="connsiteY6" fmla="*/ 466394 h 753406"/>
              <a:gd name="connsiteX7" fmla="*/ 179383 w 789282"/>
              <a:gd name="connsiteY7" fmla="*/ 681654 h 753406"/>
              <a:gd name="connsiteX8" fmla="*/ 502271 w 789282"/>
              <a:gd name="connsiteY8" fmla="*/ 681654 h 753406"/>
              <a:gd name="connsiteX9" fmla="*/ 502271 w 789282"/>
              <a:gd name="connsiteY9" fmla="*/ 753407 h 753406"/>
              <a:gd name="connsiteX10" fmla="*/ 179383 w 789282"/>
              <a:gd name="connsiteY10" fmla="*/ 753407 h 753406"/>
              <a:gd name="connsiteX11" fmla="*/ 179383 w 789282"/>
              <a:gd name="connsiteY11" fmla="*/ 681654 h 753406"/>
              <a:gd name="connsiteX12" fmla="*/ 0 w 789282"/>
              <a:gd name="connsiteY12" fmla="*/ 358765 h 753406"/>
              <a:gd name="connsiteX13" fmla="*/ 107630 w 789282"/>
              <a:gd name="connsiteY13" fmla="*/ 358765 h 753406"/>
              <a:gd name="connsiteX14" fmla="*/ 107630 w 789282"/>
              <a:gd name="connsiteY14" fmla="*/ 430518 h 753406"/>
              <a:gd name="connsiteX15" fmla="*/ 0 w 789282"/>
              <a:gd name="connsiteY15" fmla="*/ 430518 h 753406"/>
              <a:gd name="connsiteX16" fmla="*/ 0 w 789282"/>
              <a:gd name="connsiteY16" fmla="*/ 358765 h 753406"/>
              <a:gd name="connsiteX17" fmla="*/ 35877 w 789282"/>
              <a:gd name="connsiteY17" fmla="*/ 538148 h 753406"/>
              <a:gd name="connsiteX18" fmla="*/ 322889 w 789282"/>
              <a:gd name="connsiteY18" fmla="*/ 538148 h 753406"/>
              <a:gd name="connsiteX19" fmla="*/ 322889 w 789282"/>
              <a:gd name="connsiteY19" fmla="*/ 609901 h 753406"/>
              <a:gd name="connsiteX20" fmla="*/ 35877 w 789282"/>
              <a:gd name="connsiteY20" fmla="*/ 609901 h 753406"/>
              <a:gd name="connsiteX21" fmla="*/ 35877 w 789282"/>
              <a:gd name="connsiteY21" fmla="*/ 538148 h 753406"/>
              <a:gd name="connsiteX22" fmla="*/ 358765 w 789282"/>
              <a:gd name="connsiteY22" fmla="*/ 0 h 753406"/>
              <a:gd name="connsiteX23" fmla="*/ 430518 w 789282"/>
              <a:gd name="connsiteY23" fmla="*/ 0 h 753406"/>
              <a:gd name="connsiteX24" fmla="*/ 430518 w 789282"/>
              <a:gd name="connsiteY24" fmla="*/ 107630 h 753406"/>
              <a:gd name="connsiteX25" fmla="*/ 358765 w 789282"/>
              <a:gd name="connsiteY25" fmla="*/ 107630 h 753406"/>
              <a:gd name="connsiteX26" fmla="*/ 358765 w 789282"/>
              <a:gd name="connsiteY26" fmla="*/ 0 h 753406"/>
              <a:gd name="connsiteX27" fmla="*/ 90229 w 789282"/>
              <a:gd name="connsiteY27" fmla="*/ 140959 h 753406"/>
              <a:gd name="connsiteX28" fmla="*/ 140959 w 789282"/>
              <a:gd name="connsiteY28" fmla="*/ 90229 h 753406"/>
              <a:gd name="connsiteX29" fmla="*/ 217053 w 789282"/>
              <a:gd name="connsiteY29" fmla="*/ 166323 h 753406"/>
              <a:gd name="connsiteX30" fmla="*/ 166323 w 789282"/>
              <a:gd name="connsiteY30" fmla="*/ 217053 h 753406"/>
              <a:gd name="connsiteX31" fmla="*/ 90229 w 789282"/>
              <a:gd name="connsiteY31" fmla="*/ 140995 h 753406"/>
              <a:gd name="connsiteX32" fmla="*/ 572230 w 789282"/>
              <a:gd name="connsiteY32" fmla="*/ 622960 h 753406"/>
              <a:gd name="connsiteX33" fmla="*/ 622960 w 789282"/>
              <a:gd name="connsiteY33" fmla="*/ 572230 h 753406"/>
              <a:gd name="connsiteX34" fmla="*/ 699054 w 789282"/>
              <a:gd name="connsiteY34" fmla="*/ 648324 h 753406"/>
              <a:gd name="connsiteX35" fmla="*/ 648324 w 789282"/>
              <a:gd name="connsiteY35" fmla="*/ 699054 h 753406"/>
              <a:gd name="connsiteX36" fmla="*/ 572230 w 789282"/>
              <a:gd name="connsiteY36" fmla="*/ 622960 h 753406"/>
              <a:gd name="connsiteX37" fmla="*/ 648324 w 789282"/>
              <a:gd name="connsiteY37" fmla="*/ 90194 h 753406"/>
              <a:gd name="connsiteX38" fmla="*/ 699054 w 789282"/>
              <a:gd name="connsiteY38" fmla="*/ 140959 h 753406"/>
              <a:gd name="connsiteX39" fmla="*/ 622960 w 789282"/>
              <a:gd name="connsiteY39" fmla="*/ 217053 h 753406"/>
              <a:gd name="connsiteX40" fmla="*/ 572230 w 789282"/>
              <a:gd name="connsiteY40" fmla="*/ 166323 h 753406"/>
              <a:gd name="connsiteX41" fmla="*/ 648324 w 789282"/>
              <a:gd name="connsiteY41" fmla="*/ 90229 h 753406"/>
              <a:gd name="connsiteX42" fmla="*/ 789283 w 789282"/>
              <a:gd name="connsiteY42" fmla="*/ 358765 h 753406"/>
              <a:gd name="connsiteX43" fmla="*/ 789283 w 789282"/>
              <a:gd name="connsiteY43" fmla="*/ 430518 h 753406"/>
              <a:gd name="connsiteX44" fmla="*/ 681654 w 789282"/>
              <a:gd name="connsiteY44" fmla="*/ 430518 h 753406"/>
              <a:gd name="connsiteX45" fmla="*/ 681654 w 789282"/>
              <a:gd name="connsiteY45" fmla="*/ 358765 h 753406"/>
              <a:gd name="connsiteX46" fmla="*/ 789283 w 789282"/>
              <a:gd name="connsiteY46" fmla="*/ 358765 h 75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89282" h="753406">
                <a:moveTo>
                  <a:pt x="191616" y="466394"/>
                </a:moveTo>
                <a:cubicBezTo>
                  <a:pt x="151988" y="354309"/>
                  <a:pt x="210726" y="231321"/>
                  <a:pt x="322812" y="191693"/>
                </a:cubicBezTo>
                <a:cubicBezTo>
                  <a:pt x="434897" y="152065"/>
                  <a:pt x="557885" y="210803"/>
                  <a:pt x="597513" y="322889"/>
                </a:cubicBezTo>
                <a:cubicBezTo>
                  <a:pt x="637141" y="434974"/>
                  <a:pt x="578403" y="557962"/>
                  <a:pt x="466318" y="597590"/>
                </a:cubicBezTo>
                <a:cubicBezTo>
                  <a:pt x="443297" y="605729"/>
                  <a:pt x="419059" y="609892"/>
                  <a:pt x="394642" y="609901"/>
                </a:cubicBezTo>
                <a:lnTo>
                  <a:pt x="394642" y="466394"/>
                </a:lnTo>
                <a:lnTo>
                  <a:pt x="191616" y="466394"/>
                </a:lnTo>
                <a:close/>
                <a:moveTo>
                  <a:pt x="179383" y="681654"/>
                </a:moveTo>
                <a:lnTo>
                  <a:pt x="502271" y="681654"/>
                </a:lnTo>
                <a:lnTo>
                  <a:pt x="502271" y="753407"/>
                </a:lnTo>
                <a:lnTo>
                  <a:pt x="179383" y="753407"/>
                </a:lnTo>
                <a:lnTo>
                  <a:pt x="179383" y="681654"/>
                </a:lnTo>
                <a:close/>
                <a:moveTo>
                  <a:pt x="0" y="358765"/>
                </a:moveTo>
                <a:lnTo>
                  <a:pt x="107630" y="358765"/>
                </a:lnTo>
                <a:lnTo>
                  <a:pt x="107630" y="430518"/>
                </a:lnTo>
                <a:lnTo>
                  <a:pt x="0" y="430518"/>
                </a:lnTo>
                <a:lnTo>
                  <a:pt x="0" y="358765"/>
                </a:lnTo>
                <a:close/>
                <a:moveTo>
                  <a:pt x="35877" y="538148"/>
                </a:moveTo>
                <a:lnTo>
                  <a:pt x="322889" y="538148"/>
                </a:lnTo>
                <a:lnTo>
                  <a:pt x="322889" y="609901"/>
                </a:lnTo>
                <a:lnTo>
                  <a:pt x="35877" y="609901"/>
                </a:lnTo>
                <a:lnTo>
                  <a:pt x="35877" y="538148"/>
                </a:lnTo>
                <a:close/>
                <a:moveTo>
                  <a:pt x="358765" y="0"/>
                </a:moveTo>
                <a:lnTo>
                  <a:pt x="430518" y="0"/>
                </a:lnTo>
                <a:lnTo>
                  <a:pt x="430518" y="107630"/>
                </a:lnTo>
                <a:lnTo>
                  <a:pt x="358765" y="107630"/>
                </a:lnTo>
                <a:lnTo>
                  <a:pt x="358765" y="0"/>
                </a:lnTo>
                <a:close/>
                <a:moveTo>
                  <a:pt x="90229" y="140959"/>
                </a:moveTo>
                <a:lnTo>
                  <a:pt x="140959" y="90229"/>
                </a:lnTo>
                <a:lnTo>
                  <a:pt x="217053" y="166323"/>
                </a:lnTo>
                <a:lnTo>
                  <a:pt x="166323" y="217053"/>
                </a:lnTo>
                <a:lnTo>
                  <a:pt x="90229" y="140995"/>
                </a:lnTo>
                <a:close/>
                <a:moveTo>
                  <a:pt x="572230" y="622960"/>
                </a:moveTo>
                <a:lnTo>
                  <a:pt x="622960" y="572230"/>
                </a:lnTo>
                <a:lnTo>
                  <a:pt x="699054" y="648324"/>
                </a:lnTo>
                <a:lnTo>
                  <a:pt x="648324" y="699054"/>
                </a:lnTo>
                <a:lnTo>
                  <a:pt x="572230" y="622960"/>
                </a:lnTo>
                <a:close/>
                <a:moveTo>
                  <a:pt x="648324" y="90194"/>
                </a:moveTo>
                <a:lnTo>
                  <a:pt x="699054" y="140959"/>
                </a:lnTo>
                <a:lnTo>
                  <a:pt x="622960" y="217053"/>
                </a:lnTo>
                <a:lnTo>
                  <a:pt x="572230" y="166323"/>
                </a:lnTo>
                <a:lnTo>
                  <a:pt x="648324" y="90229"/>
                </a:lnTo>
                <a:close/>
                <a:moveTo>
                  <a:pt x="789283" y="358765"/>
                </a:moveTo>
                <a:lnTo>
                  <a:pt x="789283" y="430518"/>
                </a:lnTo>
                <a:lnTo>
                  <a:pt x="681654" y="430518"/>
                </a:lnTo>
                <a:lnTo>
                  <a:pt x="681654" y="358765"/>
                </a:lnTo>
                <a:lnTo>
                  <a:pt x="789283" y="358765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8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图形 2">
            <a:extLst>
              <a:ext uri="{FF2B5EF4-FFF2-40B4-BE49-F238E27FC236}">
                <a16:creationId xmlns:a16="http://schemas.microsoft.com/office/drawing/2014/main" id="{2F64147E-F792-429A-B009-E46E4E169F6D}"/>
              </a:ext>
            </a:extLst>
          </p:cNvPr>
          <p:cNvSpPr/>
          <p:nvPr/>
        </p:nvSpPr>
        <p:spPr>
          <a:xfrm>
            <a:off x="9963061" y="4798453"/>
            <a:ext cx="717171" cy="709960"/>
          </a:xfrm>
          <a:custGeom>
            <a:avLst/>
            <a:gdLst>
              <a:gd name="connsiteX0" fmla="*/ 502271 w 717171"/>
              <a:gd name="connsiteY0" fmla="*/ 650190 h 709960"/>
              <a:gd name="connsiteX1" fmla="*/ 502271 w 717171"/>
              <a:gd name="connsiteY1" fmla="*/ 566454 h 709960"/>
              <a:gd name="connsiteX2" fmla="*/ 430518 w 717171"/>
              <a:gd name="connsiteY2" fmla="*/ 566454 h 709960"/>
              <a:gd name="connsiteX3" fmla="*/ 430518 w 717171"/>
              <a:gd name="connsiteY3" fmla="*/ 422948 h 709960"/>
              <a:gd name="connsiteX4" fmla="*/ 47787 w 717171"/>
              <a:gd name="connsiteY4" fmla="*/ 422948 h 709960"/>
              <a:gd name="connsiteX5" fmla="*/ 35876 w 717171"/>
              <a:gd name="connsiteY5" fmla="*/ 333257 h 709960"/>
              <a:gd name="connsiteX6" fmla="*/ 304950 w 717171"/>
              <a:gd name="connsiteY6" fmla="*/ 0 h 709960"/>
              <a:gd name="connsiteX7" fmla="*/ 473763 w 717171"/>
              <a:gd name="connsiteY7" fmla="*/ 369126 h 709960"/>
              <a:gd name="connsiteX8" fmla="*/ 717171 w 717171"/>
              <a:gd name="connsiteY8" fmla="*/ 348863 h 709960"/>
              <a:gd name="connsiteX9" fmla="*/ 502271 w 717171"/>
              <a:gd name="connsiteY9" fmla="*/ 650226 h 709960"/>
              <a:gd name="connsiteX10" fmla="*/ 179382 w 717171"/>
              <a:gd name="connsiteY10" fmla="*/ 638207 h 709960"/>
              <a:gd name="connsiteX11" fmla="*/ 430518 w 717171"/>
              <a:gd name="connsiteY11" fmla="*/ 638207 h 709960"/>
              <a:gd name="connsiteX12" fmla="*/ 430518 w 717171"/>
              <a:gd name="connsiteY12" fmla="*/ 709960 h 709960"/>
              <a:gd name="connsiteX13" fmla="*/ 179382 w 717171"/>
              <a:gd name="connsiteY13" fmla="*/ 709960 h 709960"/>
              <a:gd name="connsiteX14" fmla="*/ 179382 w 717171"/>
              <a:gd name="connsiteY14" fmla="*/ 638207 h 709960"/>
              <a:gd name="connsiteX15" fmla="*/ 0 w 717171"/>
              <a:gd name="connsiteY15" fmla="*/ 494701 h 709960"/>
              <a:gd name="connsiteX16" fmla="*/ 358765 w 717171"/>
              <a:gd name="connsiteY16" fmla="*/ 494701 h 709960"/>
              <a:gd name="connsiteX17" fmla="*/ 358765 w 717171"/>
              <a:gd name="connsiteY17" fmla="*/ 566454 h 709960"/>
              <a:gd name="connsiteX18" fmla="*/ 0 w 717171"/>
              <a:gd name="connsiteY18" fmla="*/ 566454 h 709960"/>
              <a:gd name="connsiteX19" fmla="*/ 0 w 717171"/>
              <a:gd name="connsiteY19" fmla="*/ 494701 h 7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7171" h="709960">
                <a:moveTo>
                  <a:pt x="502271" y="650190"/>
                </a:moveTo>
                <a:lnTo>
                  <a:pt x="502271" y="566454"/>
                </a:lnTo>
                <a:lnTo>
                  <a:pt x="430518" y="566454"/>
                </a:lnTo>
                <a:lnTo>
                  <a:pt x="430518" y="422948"/>
                </a:lnTo>
                <a:lnTo>
                  <a:pt x="47787" y="422948"/>
                </a:lnTo>
                <a:cubicBezTo>
                  <a:pt x="39853" y="393712"/>
                  <a:pt x="35848" y="363550"/>
                  <a:pt x="35876" y="333257"/>
                </a:cubicBezTo>
                <a:cubicBezTo>
                  <a:pt x="35876" y="169660"/>
                  <a:pt x="151148" y="32971"/>
                  <a:pt x="304950" y="0"/>
                </a:cubicBezTo>
                <a:cubicBezTo>
                  <a:pt x="249635" y="148548"/>
                  <a:pt x="325215" y="313811"/>
                  <a:pt x="473763" y="369126"/>
                </a:cubicBezTo>
                <a:cubicBezTo>
                  <a:pt x="553868" y="398955"/>
                  <a:pt x="643101" y="391527"/>
                  <a:pt x="717171" y="348863"/>
                </a:cubicBezTo>
                <a:cubicBezTo>
                  <a:pt x="711031" y="482836"/>
                  <a:pt x="626933" y="600770"/>
                  <a:pt x="502271" y="650226"/>
                </a:cubicBezTo>
                <a:close/>
                <a:moveTo>
                  <a:pt x="179382" y="638207"/>
                </a:moveTo>
                <a:lnTo>
                  <a:pt x="430518" y="638207"/>
                </a:lnTo>
                <a:lnTo>
                  <a:pt x="430518" y="709960"/>
                </a:lnTo>
                <a:lnTo>
                  <a:pt x="179382" y="709960"/>
                </a:lnTo>
                <a:lnTo>
                  <a:pt x="179382" y="638207"/>
                </a:lnTo>
                <a:close/>
                <a:moveTo>
                  <a:pt x="0" y="494701"/>
                </a:moveTo>
                <a:lnTo>
                  <a:pt x="358765" y="494701"/>
                </a:lnTo>
                <a:lnTo>
                  <a:pt x="358765" y="566454"/>
                </a:lnTo>
                <a:lnTo>
                  <a:pt x="0" y="566454"/>
                </a:lnTo>
                <a:lnTo>
                  <a:pt x="0" y="49470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8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BE4B96B-6E54-471F-A292-FA8B2B084B99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59303B9-C208-4BB5-8034-722AC3A973B0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07FC7E3B-BAFE-4351-BC3C-4C1AFDC5C940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33" name="Freeform 90">
                <a:extLst>
                  <a:ext uri="{FF2B5EF4-FFF2-40B4-BE49-F238E27FC236}">
                    <a16:creationId xmlns:a16="http://schemas.microsoft.com/office/drawing/2014/main" id="{68F9232F-F236-4EB7-BEB3-503F17A4B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34" name="Oval 5">
                <a:extLst>
                  <a:ext uri="{FF2B5EF4-FFF2-40B4-BE49-F238E27FC236}">
                    <a16:creationId xmlns:a16="http://schemas.microsoft.com/office/drawing/2014/main" id="{F8596063-5DFF-46D4-B7BD-E89DDE36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0" name="对话气泡: 矩形 29">
              <a:extLst>
                <a:ext uri="{FF2B5EF4-FFF2-40B4-BE49-F238E27FC236}">
                  <a16:creationId xmlns:a16="http://schemas.microsoft.com/office/drawing/2014/main" id="{54807607-AED3-487F-8758-5E6A887D6C48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C3623202-0175-4C0E-8DFC-5BE0203FA318}"/>
              </a:ext>
            </a:extLst>
          </p:cNvPr>
          <p:cNvSpPr txBox="1"/>
          <p:nvPr/>
        </p:nvSpPr>
        <p:spPr>
          <a:xfrm>
            <a:off x="-2282255" y="2681109"/>
            <a:ext cx="2508248" cy="34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超高清样机送给你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960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30E89AD-4067-4703-8D21-1F8F19652E57}"/>
              </a:ext>
            </a:extLst>
          </p:cNvPr>
          <p:cNvSpPr/>
          <p:nvPr/>
        </p:nvSpPr>
        <p:spPr>
          <a:xfrm rot="5400000">
            <a:off x="5607850" y="2559902"/>
            <a:ext cx="36215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solidFill>
                  <a:schemeClr val="bg1">
                    <a:lumMod val="95000"/>
                  </a:schemeClr>
                </a:solidFill>
              </a:rPr>
              <a:t>HONOR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9C3579-6FB8-456D-BFB7-4E6C1EFC6333}"/>
              </a:ext>
            </a:extLst>
          </p:cNvPr>
          <p:cNvGrpSpPr/>
          <p:nvPr/>
        </p:nvGrpSpPr>
        <p:grpSpPr>
          <a:xfrm>
            <a:off x="668867" y="4141596"/>
            <a:ext cx="10850034" cy="1462466"/>
            <a:chOff x="668867" y="4141596"/>
            <a:chExt cx="10850034" cy="1462466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325F1B9-94EC-4B51-9764-43154C1FC73B}"/>
                </a:ext>
              </a:extLst>
            </p:cNvPr>
            <p:cNvSpPr/>
            <p:nvPr/>
          </p:nvSpPr>
          <p:spPr>
            <a:xfrm>
              <a:off x="8268101" y="4141596"/>
              <a:ext cx="3250800" cy="38622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2E05840-698D-4AB2-B453-8D35E6E11564}"/>
                </a:ext>
              </a:extLst>
            </p:cNvPr>
            <p:cNvSpPr/>
            <p:nvPr/>
          </p:nvSpPr>
          <p:spPr>
            <a:xfrm rot="19680000">
              <a:off x="6393759" y="4674237"/>
              <a:ext cx="2377773" cy="38622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6B6A169-4622-4225-8DBE-EB50A87BEE85}"/>
                </a:ext>
              </a:extLst>
            </p:cNvPr>
            <p:cNvSpPr/>
            <p:nvPr/>
          </p:nvSpPr>
          <p:spPr>
            <a:xfrm>
              <a:off x="668867" y="5217838"/>
              <a:ext cx="6218602" cy="38622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AB1B5483-95CE-42E3-953B-F765BBAF74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05" t="19198" r="19481" b="6251"/>
          <a:stretch/>
        </p:blipFill>
        <p:spPr>
          <a:xfrm>
            <a:off x="4192495" y="2693988"/>
            <a:ext cx="1697038" cy="2173287"/>
          </a:xfrm>
        </p:spPr>
      </p:pic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E19F52B9-A343-475A-A0A4-43570B261D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2" t="19082" r="19670" b="6350"/>
          <a:stretch/>
        </p:blipFill>
        <p:spPr>
          <a:xfrm>
            <a:off x="1380772" y="2693988"/>
            <a:ext cx="1697038" cy="2173287"/>
          </a:xfrm>
        </p:spPr>
      </p:pic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280BEADD-80C9-49A2-A5A3-6C2DD3D8446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" b="284"/>
          <a:stretch>
            <a:fillRect/>
          </a:stretch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D9ECCAC-25F7-4469-AF24-32F6019D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荣誉墙页面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72507E-99B6-4B53-A956-B4686A4A2ACC}"/>
              </a:ext>
            </a:extLst>
          </p:cNvPr>
          <p:cNvSpPr txBox="1"/>
          <p:nvPr/>
        </p:nvSpPr>
        <p:spPr>
          <a:xfrm>
            <a:off x="1379512" y="1824093"/>
            <a:ext cx="1672924" cy="680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请在这里输入您的奖项名称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9F23E-555E-4EFB-9F8E-D9E2C410CEF5}"/>
              </a:ext>
            </a:extLst>
          </p:cNvPr>
          <p:cNvSpPr txBox="1"/>
          <p:nvPr/>
        </p:nvSpPr>
        <p:spPr>
          <a:xfrm>
            <a:off x="4191703" y="1824093"/>
            <a:ext cx="1672924" cy="680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请在这里输入您的奖项名称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F056B0-02C2-4C53-A48D-0CD1D979EFD4}"/>
              </a:ext>
            </a:extLst>
          </p:cNvPr>
          <p:cNvSpPr txBox="1"/>
          <p:nvPr/>
        </p:nvSpPr>
        <p:spPr>
          <a:xfrm>
            <a:off x="9057039" y="1443947"/>
            <a:ext cx="1672924" cy="680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请在这里输入您的奖项名称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7D903FA-BC71-4A3B-9D5A-02AEF5189DF6}"/>
              </a:ext>
            </a:extLst>
          </p:cNvPr>
          <p:cNvSpPr txBox="1"/>
          <p:nvPr/>
        </p:nvSpPr>
        <p:spPr>
          <a:xfrm>
            <a:off x="8062384" y="5123196"/>
            <a:ext cx="6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</a:rPr>
              <a:t>From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36354D-2C99-4CE1-9EAE-304D20A6ADEF}"/>
              </a:ext>
            </a:extLst>
          </p:cNvPr>
          <p:cNvSpPr txBox="1"/>
          <p:nvPr/>
        </p:nvSpPr>
        <p:spPr>
          <a:xfrm>
            <a:off x="8699690" y="4923229"/>
            <a:ext cx="238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+mn-ea"/>
              </a:rPr>
              <a:t>2019-2020</a:t>
            </a:r>
            <a:endParaRPr lang="zh-CN" altLang="en-US" sz="3200" b="1" dirty="0">
              <a:latin typeface="+mn-ea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A52A278-24FB-45F4-9734-942BA8C27236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E1D2F16-F9C6-4D0E-92EA-8108E307FA4D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E836F23-2808-4E97-92EF-7354E52B4824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9" name="Freeform 90">
                <a:extLst>
                  <a:ext uri="{FF2B5EF4-FFF2-40B4-BE49-F238E27FC236}">
                    <a16:creationId xmlns:a16="http://schemas.microsoft.com/office/drawing/2014/main" id="{D2997AF7-C7B6-4CD8-8ACB-530938A433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31" name="Oval 5">
                <a:extLst>
                  <a:ext uri="{FF2B5EF4-FFF2-40B4-BE49-F238E27FC236}">
                    <a16:creationId xmlns:a16="http://schemas.microsoft.com/office/drawing/2014/main" id="{B3B6D132-3B4A-4AEA-99D1-168605442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对话气泡: 矩形 25">
              <a:extLst>
                <a:ext uri="{FF2B5EF4-FFF2-40B4-BE49-F238E27FC236}">
                  <a16:creationId xmlns:a16="http://schemas.microsoft.com/office/drawing/2014/main" id="{90FDF09E-B967-4540-B8EF-BE4CBFAAF77D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461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D0AA42-6E52-49BE-A74C-84553687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D71357-A60C-49CB-B137-0385D8408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61EE82-6FE7-4D05-89BE-737416739DC2}"/>
              </a:ext>
            </a:extLst>
          </p:cNvPr>
          <p:cNvSpPr txBox="1"/>
          <p:nvPr/>
        </p:nvSpPr>
        <p:spPr>
          <a:xfrm>
            <a:off x="6257688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0" b="1" dirty="0">
                <a:solidFill>
                  <a:schemeClr val="accent2"/>
                </a:solidFill>
                <a:latin typeface="+mn-ea"/>
              </a:rPr>
              <a:t>5</a:t>
            </a:r>
            <a:endParaRPr lang="zh-CN" altLang="en-US" sz="220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F5FED-85E8-4496-B042-F335F1F14309}"/>
              </a:ext>
            </a:extLst>
          </p:cNvPr>
          <p:cNvSpPr txBox="1"/>
          <p:nvPr/>
        </p:nvSpPr>
        <p:spPr>
          <a:xfrm>
            <a:off x="6571598" y="3702509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zh-CN" sz="2000" dirty="0"/>
              <a:t>PART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A4451-00D8-4330-8D57-66A6247A5050}"/>
              </a:ext>
            </a:extLst>
          </p:cNvPr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</a:rPr>
              <a:t>PLEASE ENTER A TITLE</a:t>
            </a:r>
            <a:endParaRPr lang="zh-CN" altLang="en-US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2A7454-C818-4E2C-BC42-42C95F99B580}"/>
              </a:ext>
            </a:extLst>
          </p:cNvPr>
          <p:cNvSpPr txBox="1"/>
          <p:nvPr/>
        </p:nvSpPr>
        <p:spPr>
          <a:xfrm>
            <a:off x="1696411" y="1282321"/>
            <a:ext cx="3883122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ea"/>
              </a:rPr>
              <a:t>FIFTH</a:t>
            </a:r>
            <a:endParaRPr lang="zh-CN" altLang="en-US" sz="6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E6E8A8-82AF-4538-9E14-7DF5E877AA87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2E82918-8CD9-47C0-A7BE-A3F9A93C5C5B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896F403-D2AD-4612-A1E2-04F41EF9DAAF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4" name="Freeform 90">
                <a:extLst>
                  <a:ext uri="{FF2B5EF4-FFF2-40B4-BE49-F238E27FC236}">
                    <a16:creationId xmlns:a16="http://schemas.microsoft.com/office/drawing/2014/main" id="{500EBD33-C994-4CE9-9CF1-9768A440E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DCE887D0-738A-4934-8FD6-DF67BCAEB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对话气泡: 矩形 21">
              <a:extLst>
                <a:ext uri="{FF2B5EF4-FFF2-40B4-BE49-F238E27FC236}">
                  <a16:creationId xmlns:a16="http://schemas.microsoft.com/office/drawing/2014/main" id="{FC036146-9255-4955-8A21-BFB4FCEA59E9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D48E3B1E-012C-4938-8047-269E9B73D0C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1289" r="4338" b="5403"/>
          <a:stretch/>
        </p:blipFill>
        <p:spPr>
          <a:xfrm>
            <a:off x="-1" y="3106058"/>
            <a:ext cx="3402868" cy="3751943"/>
          </a:xfrm>
        </p:spPr>
      </p:pic>
    </p:spTree>
    <p:extLst>
      <p:ext uri="{BB962C8B-B14F-4D97-AF65-F5344CB8AC3E}">
        <p14:creationId xmlns:p14="http://schemas.microsoft.com/office/powerpoint/2010/main" val="72929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7C1F6C83-E237-43DD-9FDF-5384808B9002}"/>
              </a:ext>
            </a:extLst>
          </p:cNvPr>
          <p:cNvSpPr/>
          <p:nvPr/>
        </p:nvSpPr>
        <p:spPr>
          <a:xfrm>
            <a:off x="658814" y="1333128"/>
            <a:ext cx="5174720" cy="4363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3E62BB-F94F-44FB-9322-AEF4D874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柱状图页面</a:t>
            </a: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38F3A4FE-1187-4DFD-B132-FEBA028A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832159"/>
              </p:ext>
            </p:extLst>
          </p:nvPr>
        </p:nvGraphicFramePr>
        <p:xfrm>
          <a:off x="1055334" y="1761939"/>
          <a:ext cx="4360842" cy="3815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58D395A1-5D7C-4376-85DD-C77F01E9BF2C}"/>
              </a:ext>
            </a:extLst>
          </p:cNvPr>
          <p:cNvSpPr/>
          <p:nvPr/>
        </p:nvSpPr>
        <p:spPr>
          <a:xfrm>
            <a:off x="6540449" y="1627533"/>
            <a:ext cx="976963" cy="976963"/>
          </a:xfrm>
          <a:custGeom>
            <a:avLst/>
            <a:gdLst>
              <a:gd name="connsiteX0" fmla="*/ 0 w 666750"/>
              <a:gd name="connsiteY0" fmla="*/ 0 h 666750"/>
              <a:gd name="connsiteX1" fmla="*/ 501556 w 666750"/>
              <a:gd name="connsiteY1" fmla="*/ 0 h 666750"/>
              <a:gd name="connsiteX2" fmla="*/ 666750 w 666750"/>
              <a:gd name="connsiteY2" fmla="*/ 165194 h 666750"/>
              <a:gd name="connsiteX3" fmla="*/ 666750 w 666750"/>
              <a:gd name="connsiteY3" fmla="*/ 666750 h 666750"/>
              <a:gd name="connsiteX4" fmla="*/ 0 w 666750"/>
              <a:gd name="connsiteY4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0" y="0"/>
                </a:moveTo>
                <a:lnTo>
                  <a:pt x="501556" y="0"/>
                </a:lnTo>
                <a:lnTo>
                  <a:pt x="666750" y="165194"/>
                </a:lnTo>
                <a:lnTo>
                  <a:pt x="666750" y="666750"/>
                </a:lnTo>
                <a:lnTo>
                  <a:pt x="0" y="6667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9C9FB0E2-8EF0-4581-A06D-AEDC9E26F9A8}"/>
              </a:ext>
            </a:extLst>
          </p:cNvPr>
          <p:cNvSpPr/>
          <p:nvPr/>
        </p:nvSpPr>
        <p:spPr>
          <a:xfrm>
            <a:off x="6540449" y="3051161"/>
            <a:ext cx="976963" cy="976963"/>
          </a:xfrm>
          <a:custGeom>
            <a:avLst/>
            <a:gdLst>
              <a:gd name="connsiteX0" fmla="*/ 0 w 666750"/>
              <a:gd name="connsiteY0" fmla="*/ 0 h 666750"/>
              <a:gd name="connsiteX1" fmla="*/ 501556 w 666750"/>
              <a:gd name="connsiteY1" fmla="*/ 0 h 666750"/>
              <a:gd name="connsiteX2" fmla="*/ 666750 w 666750"/>
              <a:gd name="connsiteY2" fmla="*/ 165194 h 666750"/>
              <a:gd name="connsiteX3" fmla="*/ 666750 w 666750"/>
              <a:gd name="connsiteY3" fmla="*/ 666750 h 666750"/>
              <a:gd name="connsiteX4" fmla="*/ 0 w 666750"/>
              <a:gd name="connsiteY4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0" y="0"/>
                </a:moveTo>
                <a:lnTo>
                  <a:pt x="501556" y="0"/>
                </a:lnTo>
                <a:lnTo>
                  <a:pt x="666750" y="165194"/>
                </a:lnTo>
                <a:lnTo>
                  <a:pt x="666750" y="666750"/>
                </a:lnTo>
                <a:lnTo>
                  <a:pt x="0" y="6667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EFB17545-6CF9-4353-AACA-343B869640CB}"/>
              </a:ext>
            </a:extLst>
          </p:cNvPr>
          <p:cNvSpPr/>
          <p:nvPr/>
        </p:nvSpPr>
        <p:spPr>
          <a:xfrm>
            <a:off x="6540449" y="4474788"/>
            <a:ext cx="976963" cy="976963"/>
          </a:xfrm>
          <a:custGeom>
            <a:avLst/>
            <a:gdLst>
              <a:gd name="connsiteX0" fmla="*/ 0 w 666750"/>
              <a:gd name="connsiteY0" fmla="*/ 0 h 666750"/>
              <a:gd name="connsiteX1" fmla="*/ 501556 w 666750"/>
              <a:gd name="connsiteY1" fmla="*/ 0 h 666750"/>
              <a:gd name="connsiteX2" fmla="*/ 666750 w 666750"/>
              <a:gd name="connsiteY2" fmla="*/ 165194 h 666750"/>
              <a:gd name="connsiteX3" fmla="*/ 666750 w 666750"/>
              <a:gd name="connsiteY3" fmla="*/ 666750 h 666750"/>
              <a:gd name="connsiteX4" fmla="*/ 0 w 666750"/>
              <a:gd name="connsiteY4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0" y="0"/>
                </a:moveTo>
                <a:lnTo>
                  <a:pt x="501556" y="0"/>
                </a:lnTo>
                <a:lnTo>
                  <a:pt x="666750" y="165194"/>
                </a:lnTo>
                <a:lnTo>
                  <a:pt x="666750" y="666750"/>
                </a:lnTo>
                <a:lnTo>
                  <a:pt x="0" y="6667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D994642-B305-482B-B672-43F79F2222D1}"/>
              </a:ext>
            </a:extLst>
          </p:cNvPr>
          <p:cNvSpPr txBox="1"/>
          <p:nvPr/>
        </p:nvSpPr>
        <p:spPr>
          <a:xfrm>
            <a:off x="7855972" y="1928705"/>
            <a:ext cx="3112594" cy="7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您可以在这里对展示的图表内容进行一些简单的解释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3D9BA33-74BA-452D-9A3E-B0F0BBF2FCB8}"/>
              </a:ext>
            </a:extLst>
          </p:cNvPr>
          <p:cNvSpPr txBox="1"/>
          <p:nvPr/>
        </p:nvSpPr>
        <p:spPr>
          <a:xfrm>
            <a:off x="7855972" y="1565482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9B23695-5FB1-480A-9C12-D570B50CB1D6}"/>
              </a:ext>
            </a:extLst>
          </p:cNvPr>
          <p:cNvSpPr txBox="1"/>
          <p:nvPr/>
        </p:nvSpPr>
        <p:spPr>
          <a:xfrm>
            <a:off x="7855972" y="3355743"/>
            <a:ext cx="3112594" cy="7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您可以在这里对展示的图表内容进行一些简单的解释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2E9ADA6-0A5B-446A-8387-A2F7581AC6AE}"/>
              </a:ext>
            </a:extLst>
          </p:cNvPr>
          <p:cNvSpPr txBox="1"/>
          <p:nvPr/>
        </p:nvSpPr>
        <p:spPr>
          <a:xfrm>
            <a:off x="7855972" y="2992520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8D92C76-EEB2-4B09-A1F2-DAEB63CAE9BF}"/>
              </a:ext>
            </a:extLst>
          </p:cNvPr>
          <p:cNvSpPr txBox="1"/>
          <p:nvPr/>
        </p:nvSpPr>
        <p:spPr>
          <a:xfrm>
            <a:off x="7855972" y="4782780"/>
            <a:ext cx="3112594" cy="7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您可以在这里对展示的图表内容进行一些简单的解释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D1C6C64-ACDD-4462-B3B5-08A311E2AAF8}"/>
              </a:ext>
            </a:extLst>
          </p:cNvPr>
          <p:cNvSpPr txBox="1"/>
          <p:nvPr/>
        </p:nvSpPr>
        <p:spPr>
          <a:xfrm>
            <a:off x="7855972" y="4419557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154F13B-E223-40C4-9E30-837F7D06CA47}"/>
              </a:ext>
            </a:extLst>
          </p:cNvPr>
          <p:cNvCxnSpPr>
            <a:cxnSpLocks/>
          </p:cNvCxnSpPr>
          <p:nvPr/>
        </p:nvCxnSpPr>
        <p:spPr>
          <a:xfrm>
            <a:off x="6540449" y="2824363"/>
            <a:ext cx="443870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84FF936-6104-466C-9338-59FF1C2866D0}"/>
              </a:ext>
            </a:extLst>
          </p:cNvPr>
          <p:cNvCxnSpPr>
            <a:cxnSpLocks/>
          </p:cNvCxnSpPr>
          <p:nvPr/>
        </p:nvCxnSpPr>
        <p:spPr>
          <a:xfrm>
            <a:off x="6540449" y="4251401"/>
            <a:ext cx="443870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图形 18">
            <a:extLst>
              <a:ext uri="{FF2B5EF4-FFF2-40B4-BE49-F238E27FC236}">
                <a16:creationId xmlns:a16="http://schemas.microsoft.com/office/drawing/2014/main" id="{3CAF3791-01DC-4A43-9E27-29D9BF990A15}"/>
              </a:ext>
            </a:extLst>
          </p:cNvPr>
          <p:cNvSpPr>
            <a:spLocks/>
          </p:cNvSpPr>
          <p:nvPr/>
        </p:nvSpPr>
        <p:spPr>
          <a:xfrm>
            <a:off x="6751187" y="4654666"/>
            <a:ext cx="555485" cy="61720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231674 w 379103"/>
              <a:gd name="connsiteY9" fmla="*/ 126368 h 421225"/>
              <a:gd name="connsiteX10" fmla="*/ 231674 w 379103"/>
              <a:gd name="connsiteY10" fmla="*/ 231442 h 421225"/>
              <a:gd name="connsiteX11" fmla="*/ 189552 w 379103"/>
              <a:gd name="connsiteY11" fmla="*/ 189551 h 421225"/>
              <a:gd name="connsiteX12" fmla="*/ 147640 w 379103"/>
              <a:gd name="connsiteY12" fmla="*/ 231674 h 421225"/>
              <a:gd name="connsiteX13" fmla="*/ 147429 w 379103"/>
              <a:gd name="connsiteY13" fmla="*/ 126368 h 421225"/>
              <a:gd name="connsiteX14" fmla="*/ 105306 w 379103"/>
              <a:gd name="connsiteY14" fmla="*/ 126368 h 421225"/>
              <a:gd name="connsiteX15" fmla="*/ 105306 w 379103"/>
              <a:gd name="connsiteY15" fmla="*/ 294858 h 421225"/>
              <a:gd name="connsiteX16" fmla="*/ 147429 w 379103"/>
              <a:gd name="connsiteY16" fmla="*/ 294858 h 421225"/>
              <a:gd name="connsiteX17" fmla="*/ 189552 w 379103"/>
              <a:gd name="connsiteY17" fmla="*/ 252735 h 421225"/>
              <a:gd name="connsiteX18" fmla="*/ 231674 w 379103"/>
              <a:gd name="connsiteY18" fmla="*/ 294858 h 421225"/>
              <a:gd name="connsiteX19" fmla="*/ 273797 w 379103"/>
              <a:gd name="connsiteY19" fmla="*/ 294858 h 421225"/>
              <a:gd name="connsiteX20" fmla="*/ 273797 w 379103"/>
              <a:gd name="connsiteY20" fmla="*/ 126368 h 421225"/>
              <a:gd name="connsiteX21" fmla="*/ 231674 w 379103"/>
              <a:gd name="connsiteY21" fmla="*/ 126368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231674" y="126368"/>
                </a:moveTo>
                <a:lnTo>
                  <a:pt x="231674" y="231442"/>
                </a:lnTo>
                <a:lnTo>
                  <a:pt x="189552" y="189551"/>
                </a:lnTo>
                <a:lnTo>
                  <a:pt x="147640" y="231674"/>
                </a:lnTo>
                <a:lnTo>
                  <a:pt x="147429" y="126368"/>
                </a:lnTo>
                <a:lnTo>
                  <a:pt x="105306" y="126368"/>
                </a:lnTo>
                <a:lnTo>
                  <a:pt x="105306" y="294858"/>
                </a:lnTo>
                <a:lnTo>
                  <a:pt x="147429" y="294858"/>
                </a:lnTo>
                <a:lnTo>
                  <a:pt x="189552" y="252735"/>
                </a:lnTo>
                <a:lnTo>
                  <a:pt x="231674" y="294858"/>
                </a:lnTo>
                <a:lnTo>
                  <a:pt x="273797" y="294858"/>
                </a:lnTo>
                <a:lnTo>
                  <a:pt x="273797" y="126368"/>
                </a:lnTo>
                <a:lnTo>
                  <a:pt x="231674" y="126368"/>
                </a:lnTo>
                <a:close/>
              </a:path>
            </a:pathLst>
          </a:custGeom>
          <a:solidFill>
            <a:schemeClr val="bg1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图形 13">
            <a:extLst>
              <a:ext uri="{FF2B5EF4-FFF2-40B4-BE49-F238E27FC236}">
                <a16:creationId xmlns:a16="http://schemas.microsoft.com/office/drawing/2014/main" id="{7150EBE4-080C-41BD-8C92-B189FB9A98AC}"/>
              </a:ext>
            </a:extLst>
          </p:cNvPr>
          <p:cNvSpPr>
            <a:spLocks/>
          </p:cNvSpPr>
          <p:nvPr/>
        </p:nvSpPr>
        <p:spPr>
          <a:xfrm>
            <a:off x="6751192" y="1807413"/>
            <a:ext cx="555485" cy="61720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105306 w 379103"/>
              <a:gd name="connsiteY9" fmla="*/ 126368 h 421225"/>
              <a:gd name="connsiteX10" fmla="*/ 105306 w 379103"/>
              <a:gd name="connsiteY10" fmla="*/ 294858 h 421225"/>
              <a:gd name="connsiteX11" fmla="*/ 147429 w 379103"/>
              <a:gd name="connsiteY11" fmla="*/ 294858 h 421225"/>
              <a:gd name="connsiteX12" fmla="*/ 147429 w 379103"/>
              <a:gd name="connsiteY12" fmla="*/ 252735 h 421225"/>
              <a:gd name="connsiteX13" fmla="*/ 273797 w 379103"/>
              <a:gd name="connsiteY13" fmla="*/ 252735 h 421225"/>
              <a:gd name="connsiteX14" fmla="*/ 273797 w 379103"/>
              <a:gd name="connsiteY14" fmla="*/ 126368 h 421225"/>
              <a:gd name="connsiteX15" fmla="*/ 105306 w 379103"/>
              <a:gd name="connsiteY15" fmla="*/ 126368 h 421225"/>
              <a:gd name="connsiteX16" fmla="*/ 147429 w 379103"/>
              <a:gd name="connsiteY16" fmla="*/ 168490 h 421225"/>
              <a:gd name="connsiteX17" fmla="*/ 231674 w 379103"/>
              <a:gd name="connsiteY17" fmla="*/ 168490 h 421225"/>
              <a:gd name="connsiteX18" fmla="*/ 231674 w 379103"/>
              <a:gd name="connsiteY18" fmla="*/ 210613 h 421225"/>
              <a:gd name="connsiteX19" fmla="*/ 147429 w 379103"/>
              <a:gd name="connsiteY19" fmla="*/ 210613 h 421225"/>
              <a:gd name="connsiteX20" fmla="*/ 147429 w 379103"/>
              <a:gd name="connsiteY20" fmla="*/ 168490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105306" y="126368"/>
                </a:moveTo>
                <a:lnTo>
                  <a:pt x="105306" y="294858"/>
                </a:lnTo>
                <a:lnTo>
                  <a:pt x="147429" y="294858"/>
                </a:lnTo>
                <a:lnTo>
                  <a:pt x="147429" y="252735"/>
                </a:lnTo>
                <a:lnTo>
                  <a:pt x="273797" y="252735"/>
                </a:lnTo>
                <a:lnTo>
                  <a:pt x="273797" y="126368"/>
                </a:lnTo>
                <a:lnTo>
                  <a:pt x="105306" y="126368"/>
                </a:lnTo>
                <a:close/>
                <a:moveTo>
                  <a:pt x="147429" y="168490"/>
                </a:moveTo>
                <a:lnTo>
                  <a:pt x="231674" y="168490"/>
                </a:lnTo>
                <a:lnTo>
                  <a:pt x="231674" y="210613"/>
                </a:lnTo>
                <a:lnTo>
                  <a:pt x="147429" y="210613"/>
                </a:lnTo>
                <a:lnTo>
                  <a:pt x="147429" y="168490"/>
                </a:lnTo>
                <a:close/>
              </a:path>
            </a:pathLst>
          </a:custGeom>
          <a:solidFill>
            <a:schemeClr val="bg1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图形 8">
            <a:extLst>
              <a:ext uri="{FF2B5EF4-FFF2-40B4-BE49-F238E27FC236}">
                <a16:creationId xmlns:a16="http://schemas.microsoft.com/office/drawing/2014/main" id="{78E46669-D3AD-4699-A64E-280F3ECB29E7}"/>
              </a:ext>
            </a:extLst>
          </p:cNvPr>
          <p:cNvSpPr>
            <a:spLocks/>
          </p:cNvSpPr>
          <p:nvPr/>
        </p:nvSpPr>
        <p:spPr>
          <a:xfrm>
            <a:off x="6751187" y="3231039"/>
            <a:ext cx="555485" cy="61720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214825 w 379103"/>
              <a:gd name="connsiteY9" fmla="*/ 210613 h 421225"/>
              <a:gd name="connsiteX10" fmla="*/ 273797 w 379103"/>
              <a:gd name="connsiteY10" fmla="*/ 126368 h 421225"/>
              <a:gd name="connsiteX11" fmla="*/ 223250 w 379103"/>
              <a:gd name="connsiteY11" fmla="*/ 126368 h 421225"/>
              <a:gd name="connsiteX12" fmla="*/ 189552 w 379103"/>
              <a:gd name="connsiteY12" fmla="*/ 174514 h 421225"/>
              <a:gd name="connsiteX13" fmla="*/ 155854 w 379103"/>
              <a:gd name="connsiteY13" fmla="*/ 126368 h 421225"/>
              <a:gd name="connsiteX14" fmla="*/ 105306 w 379103"/>
              <a:gd name="connsiteY14" fmla="*/ 126368 h 421225"/>
              <a:gd name="connsiteX15" fmla="*/ 164278 w 379103"/>
              <a:gd name="connsiteY15" fmla="*/ 210613 h 421225"/>
              <a:gd name="connsiteX16" fmla="*/ 105306 w 379103"/>
              <a:gd name="connsiteY16" fmla="*/ 294858 h 421225"/>
              <a:gd name="connsiteX17" fmla="*/ 155854 w 379103"/>
              <a:gd name="connsiteY17" fmla="*/ 294858 h 421225"/>
              <a:gd name="connsiteX18" fmla="*/ 189552 w 379103"/>
              <a:gd name="connsiteY18" fmla="*/ 246711 h 421225"/>
              <a:gd name="connsiteX19" fmla="*/ 223250 w 379103"/>
              <a:gd name="connsiteY19" fmla="*/ 294858 h 421225"/>
              <a:gd name="connsiteX20" fmla="*/ 273797 w 379103"/>
              <a:gd name="connsiteY20" fmla="*/ 294858 h 421225"/>
              <a:gd name="connsiteX21" fmla="*/ 214825 w 379103"/>
              <a:gd name="connsiteY21" fmla="*/ 210613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214825" y="210613"/>
                </a:moveTo>
                <a:lnTo>
                  <a:pt x="273797" y="126368"/>
                </a:lnTo>
                <a:lnTo>
                  <a:pt x="223250" y="126368"/>
                </a:lnTo>
                <a:lnTo>
                  <a:pt x="189552" y="174514"/>
                </a:lnTo>
                <a:lnTo>
                  <a:pt x="155854" y="126368"/>
                </a:lnTo>
                <a:lnTo>
                  <a:pt x="105306" y="126368"/>
                </a:lnTo>
                <a:lnTo>
                  <a:pt x="164278" y="210613"/>
                </a:lnTo>
                <a:lnTo>
                  <a:pt x="105306" y="294858"/>
                </a:lnTo>
                <a:lnTo>
                  <a:pt x="155854" y="294858"/>
                </a:lnTo>
                <a:lnTo>
                  <a:pt x="189552" y="246711"/>
                </a:lnTo>
                <a:lnTo>
                  <a:pt x="223250" y="294858"/>
                </a:lnTo>
                <a:lnTo>
                  <a:pt x="273797" y="294858"/>
                </a:lnTo>
                <a:lnTo>
                  <a:pt x="214825" y="210613"/>
                </a:lnTo>
                <a:close/>
              </a:path>
            </a:pathLst>
          </a:custGeom>
          <a:solidFill>
            <a:schemeClr val="bg1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893D98C-B994-4CA1-833F-1D4A648C63C6}"/>
              </a:ext>
            </a:extLst>
          </p:cNvPr>
          <p:cNvGrpSpPr/>
          <p:nvPr/>
        </p:nvGrpSpPr>
        <p:grpSpPr>
          <a:xfrm>
            <a:off x="2986617" y="1544317"/>
            <a:ext cx="1367790" cy="584775"/>
            <a:chOff x="2586143" y="1405390"/>
            <a:chExt cx="1367790" cy="584775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69A5706-9498-4181-8323-20AA0918DA69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43" y="1990165"/>
              <a:ext cx="1367790" cy="0"/>
            </a:xfrm>
            <a:prstGeom prst="line">
              <a:avLst/>
            </a:prstGeom>
            <a:ln w="9525">
              <a:prstDash val="lg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C727C4-895E-4B6E-99D6-1CEAFFEFE015}"/>
                </a:ext>
              </a:extLst>
            </p:cNvPr>
            <p:cNvSpPr txBox="1"/>
            <p:nvPr/>
          </p:nvSpPr>
          <p:spPr>
            <a:xfrm>
              <a:off x="2617687" y="1405390"/>
              <a:ext cx="1285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23.4%</a:t>
              </a:r>
              <a:endParaRPr lang="zh-CN" alt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7CFE7ABA-10C4-4B70-A1CA-AE802518E452}"/>
              </a:ext>
            </a:extLst>
          </p:cNvPr>
          <p:cNvSpPr/>
          <p:nvPr/>
        </p:nvSpPr>
        <p:spPr>
          <a:xfrm>
            <a:off x="-1550165" y="2231979"/>
            <a:ext cx="522514" cy="17961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831B825F-0601-402C-9DEB-2D87BB862309}"/>
              </a:ext>
            </a:extLst>
          </p:cNvPr>
          <p:cNvSpPr/>
          <p:nvPr/>
        </p:nvSpPr>
        <p:spPr>
          <a:xfrm>
            <a:off x="-816911" y="2231979"/>
            <a:ext cx="522514" cy="179614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E8D901E-1429-48DB-A0BA-0FC6C7927C15}"/>
              </a:ext>
            </a:extLst>
          </p:cNvPr>
          <p:cNvGrpSpPr/>
          <p:nvPr/>
        </p:nvGrpSpPr>
        <p:grpSpPr>
          <a:xfrm>
            <a:off x="2539304" y="7251701"/>
            <a:ext cx="7113392" cy="1392766"/>
            <a:chOff x="2539304" y="7251701"/>
            <a:chExt cx="7113392" cy="139276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C3257F9-BAFB-40C3-AD78-8F8CE29F5291}"/>
                </a:ext>
              </a:extLst>
            </p:cNvPr>
            <p:cNvGrpSpPr/>
            <p:nvPr/>
          </p:nvGrpSpPr>
          <p:grpSpPr>
            <a:xfrm>
              <a:off x="2539304" y="7290566"/>
              <a:ext cx="1113637" cy="1353901"/>
              <a:chOff x="1721330" y="5966849"/>
              <a:chExt cx="556233" cy="676239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62A6794-44B6-404B-BDE5-448E0418D9DB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34" name="Freeform 90">
                <a:extLst>
                  <a:ext uri="{FF2B5EF4-FFF2-40B4-BE49-F238E27FC236}">
                    <a16:creationId xmlns:a16="http://schemas.microsoft.com/office/drawing/2014/main" id="{FAFF55AB-6095-4B55-9061-6F27AE0B26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B87828B6-AD22-4E33-962F-0F6A2FA2E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6" name="对话气泡: 矩形 35">
              <a:extLst>
                <a:ext uri="{FF2B5EF4-FFF2-40B4-BE49-F238E27FC236}">
                  <a16:creationId xmlns:a16="http://schemas.microsoft.com/office/drawing/2014/main" id="{5114E6C9-AEE1-49AD-B020-D551A368CB32}"/>
                </a:ext>
              </a:extLst>
            </p:cNvPr>
            <p:cNvSpPr/>
            <p:nvPr/>
          </p:nvSpPr>
          <p:spPr>
            <a:xfrm>
              <a:off x="3985123" y="7251701"/>
              <a:ext cx="5667573" cy="976964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200" dirty="0"/>
                <a:t>本页的柱状图为三角形效果：</a:t>
              </a:r>
              <a:endParaRPr lang="en-US" altLang="zh-CN" sz="22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200" dirty="0">
                  <a:solidFill>
                    <a:srgbClr val="FFFF00"/>
                  </a:solidFill>
                </a:rPr>
                <a:t>详细操作流程见</a:t>
              </a:r>
              <a:r>
                <a:rPr lang="en-US" altLang="zh-CN" sz="2200" dirty="0">
                  <a:solidFill>
                    <a:srgbClr val="FFFF00"/>
                  </a:solidFill>
                </a:rPr>
                <a:t>P44</a:t>
              </a:r>
              <a:r>
                <a:rPr lang="zh-CN" altLang="en-US" sz="2200" dirty="0">
                  <a:solidFill>
                    <a:srgbClr val="FFFF00"/>
                  </a:solidFill>
                </a:rPr>
                <a:t>页</a:t>
              </a:r>
              <a:endParaRPr lang="en-US" altLang="zh-CN" sz="22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24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32" descr="街道上的风景&#10;&#10;描述已自动生成">
            <a:extLst>
              <a:ext uri="{FF2B5EF4-FFF2-40B4-BE49-F238E27FC236}">
                <a16:creationId xmlns:a16="http://schemas.microsoft.com/office/drawing/2014/main" id="{A35665D2-CADF-43B4-937A-63D633B36E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08" r="8222" b="48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2509C61-5906-472F-9158-06DEA8BE1933}"/>
              </a:ext>
            </a:extLst>
          </p:cNvPr>
          <p:cNvSpPr/>
          <p:nvPr/>
        </p:nvSpPr>
        <p:spPr>
          <a:xfrm>
            <a:off x="-1" y="-1"/>
            <a:ext cx="12192001" cy="6235701"/>
          </a:xfrm>
          <a:prstGeom prst="rect">
            <a:avLst/>
          </a:prstGeom>
          <a:gradFill>
            <a:gsLst>
              <a:gs pos="79760">
                <a:srgbClr val="FFFFFF">
                  <a:alpha val="43000"/>
                </a:srgbClr>
              </a:gs>
              <a:gs pos="0">
                <a:schemeClr val="bg1"/>
              </a:gs>
              <a:gs pos="59000">
                <a:srgbClr val="FFFFFF">
                  <a:alpha val="91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3C2B614-A139-4032-BDF1-F934D7494E7E}"/>
              </a:ext>
            </a:extLst>
          </p:cNvPr>
          <p:cNvSpPr/>
          <p:nvPr/>
        </p:nvSpPr>
        <p:spPr>
          <a:xfrm rot="10800000" flipH="1">
            <a:off x="1682658" y="-2"/>
            <a:ext cx="8826684" cy="4407408"/>
          </a:xfrm>
          <a:custGeom>
            <a:avLst/>
            <a:gdLst>
              <a:gd name="connsiteX0" fmla="*/ 0 w 8179641"/>
              <a:gd name="connsiteY0" fmla="*/ 4084321 h 4084321"/>
              <a:gd name="connsiteX1" fmla="*/ 8179641 w 8179641"/>
              <a:gd name="connsiteY1" fmla="*/ 4084321 h 4084321"/>
              <a:gd name="connsiteX2" fmla="*/ 4089820 w 8179641"/>
              <a:gd name="connsiteY2" fmla="*/ 0 h 408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79641" h="4084321">
                <a:moveTo>
                  <a:pt x="0" y="4084321"/>
                </a:moveTo>
                <a:lnTo>
                  <a:pt x="8179641" y="4084321"/>
                </a:lnTo>
                <a:lnTo>
                  <a:pt x="4089820" y="0"/>
                </a:lnTo>
                <a:close/>
              </a:path>
            </a:pathLst>
          </a:custGeom>
          <a:noFill/>
          <a:ln w="22225">
            <a:gradFill>
              <a:gsLst>
                <a:gs pos="0">
                  <a:schemeClr val="accent1">
                    <a:alpha val="50000"/>
                  </a:schemeClr>
                </a:gs>
                <a:gs pos="79000">
                  <a:srgbClr val="1A4CC8">
                    <a:alpha val="4000"/>
                  </a:srgbClr>
                </a:gs>
                <a:gs pos="90000">
                  <a:srgbClr val="1A4CC8">
                    <a:alpha val="45000"/>
                  </a:srgbClr>
                </a:gs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A24766F2-07D5-46F4-924A-4E9A3C0E2230}"/>
              </a:ext>
            </a:extLst>
          </p:cNvPr>
          <p:cNvSpPr/>
          <p:nvPr/>
        </p:nvSpPr>
        <p:spPr>
          <a:xfrm rot="10800000" flipH="1">
            <a:off x="5665109" y="-99151"/>
            <a:ext cx="861783" cy="416781"/>
          </a:xfrm>
          <a:prstGeom prst="triangle">
            <a:avLst/>
          </a:prstGeom>
          <a:noFill/>
          <a:ln w="22225">
            <a:gradFill>
              <a:gsLst>
                <a:gs pos="79000">
                  <a:srgbClr val="1A4CC8">
                    <a:alpha val="0"/>
                  </a:srgbClr>
                </a:gs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 descr="山西建筑职业技术学院">
            <a:extLst>
              <a:ext uri="{FF2B5EF4-FFF2-40B4-BE49-F238E27FC236}">
                <a16:creationId xmlns:a16="http://schemas.microsoft.com/office/drawing/2014/main" id="{31C1A09F-2F00-4A15-ADAE-65DD9D31A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694" y="604520"/>
            <a:ext cx="2614613" cy="4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D78F790-8939-49F8-AE96-6760EDA84D2D}"/>
              </a:ext>
            </a:extLst>
          </p:cNvPr>
          <p:cNvSpPr txBox="1"/>
          <p:nvPr/>
        </p:nvSpPr>
        <p:spPr>
          <a:xfrm>
            <a:off x="1363750" y="1142352"/>
            <a:ext cx="9464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100" dirty="0">
                <a:ln w="0"/>
                <a:solidFill>
                  <a:schemeClr val="accent1"/>
                </a:solidFill>
                <a:latin typeface="+mj-ea"/>
                <a:ea typeface="+mj-ea"/>
              </a:rPr>
              <a:t>山西建筑职业技术学院</a:t>
            </a:r>
          </a:p>
          <a:p>
            <a:pPr algn="ctr"/>
            <a:r>
              <a:rPr lang="zh-CN" altLang="en-US" sz="5400" spc="100" dirty="0">
                <a:ln w="0"/>
                <a:solidFill>
                  <a:schemeClr val="accent1"/>
                </a:solidFill>
                <a:latin typeface="+mj-ea"/>
                <a:ea typeface="+mj-ea"/>
              </a:rPr>
              <a:t>学术通用模板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61A910-4A23-456B-930C-6A326E37960B}"/>
              </a:ext>
            </a:extLst>
          </p:cNvPr>
          <p:cNvSpPr/>
          <p:nvPr/>
        </p:nvSpPr>
        <p:spPr>
          <a:xfrm>
            <a:off x="1383793" y="3081386"/>
            <a:ext cx="942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spc="8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 ACADEMIC TEMPLATE OF SHANXI COLLEGE OF ARCHITECTURAL</a:t>
            </a:r>
            <a:endParaRPr lang="zh-CN" altLang="en-US" sz="1400" spc="8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B7A761-B259-4F09-87C2-B9A00E10C200}"/>
              </a:ext>
            </a:extLst>
          </p:cNvPr>
          <p:cNvSpPr txBox="1"/>
          <p:nvPr/>
        </p:nvSpPr>
        <p:spPr>
          <a:xfrm>
            <a:off x="3502554" y="3504477"/>
            <a:ext cx="235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+mn-ea"/>
              </a:rPr>
              <a:t>指导老师：李哎哟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1BA916E-43AB-4761-8533-32488C22791C}"/>
              </a:ext>
            </a:extLst>
          </p:cNvPr>
          <p:cNvSpPr txBox="1"/>
          <p:nvPr/>
        </p:nvSpPr>
        <p:spPr>
          <a:xfrm>
            <a:off x="6330420" y="3504477"/>
            <a:ext cx="235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+mn-ea"/>
              </a:rPr>
              <a:t>答辩学生：李哎哟</a:t>
            </a:r>
          </a:p>
        </p:txBody>
      </p:sp>
    </p:spTree>
    <p:extLst>
      <p:ext uri="{BB962C8B-B14F-4D97-AF65-F5344CB8AC3E}">
        <p14:creationId xmlns:p14="http://schemas.microsoft.com/office/powerpoint/2010/main" val="418856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092B463-4E5B-4D30-96CD-FA850068CE28}"/>
              </a:ext>
            </a:extLst>
          </p:cNvPr>
          <p:cNvSpPr/>
          <p:nvPr/>
        </p:nvSpPr>
        <p:spPr>
          <a:xfrm>
            <a:off x="5850329" y="1354295"/>
            <a:ext cx="5682859" cy="42845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32654CB-B026-4485-BB7D-9E3388F59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839433"/>
              </p:ext>
            </p:extLst>
          </p:nvPr>
        </p:nvGraphicFramePr>
        <p:xfrm>
          <a:off x="5883395" y="1729477"/>
          <a:ext cx="5577012" cy="338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8104C7B-3FA7-4072-A4F6-2F48C4A9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折线图页面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BA739-0F38-4A56-B492-36820CC8ED98}"/>
              </a:ext>
            </a:extLst>
          </p:cNvPr>
          <p:cNvSpPr txBox="1"/>
          <p:nvPr/>
        </p:nvSpPr>
        <p:spPr>
          <a:xfrm>
            <a:off x="1276589" y="2485583"/>
            <a:ext cx="3930411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B9D470-1F09-4F10-ADAA-DB7905FE9246}"/>
              </a:ext>
            </a:extLst>
          </p:cNvPr>
          <p:cNvSpPr txBox="1"/>
          <p:nvPr/>
        </p:nvSpPr>
        <p:spPr>
          <a:xfrm>
            <a:off x="1276588" y="1767910"/>
            <a:ext cx="2400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C6EE059-7DC3-48E8-97C8-E623E7127D76}"/>
              </a:ext>
            </a:extLst>
          </p:cNvPr>
          <p:cNvCxnSpPr>
            <a:cxnSpLocks/>
          </p:cNvCxnSpPr>
          <p:nvPr/>
        </p:nvCxnSpPr>
        <p:spPr>
          <a:xfrm>
            <a:off x="1373599" y="3748012"/>
            <a:ext cx="3747041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CF6DB7-FA71-4EF3-877C-55437BEFEDA5}"/>
              </a:ext>
            </a:extLst>
          </p:cNvPr>
          <p:cNvGrpSpPr/>
          <p:nvPr/>
        </p:nvGrpSpPr>
        <p:grpSpPr>
          <a:xfrm>
            <a:off x="7509405" y="1943436"/>
            <a:ext cx="1757084" cy="707886"/>
            <a:chOff x="7509405" y="1943436"/>
            <a:chExt cx="1757084" cy="707886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80C4155-CF8F-49F2-AC2E-807ECA66125D}"/>
                </a:ext>
              </a:extLst>
            </p:cNvPr>
            <p:cNvCxnSpPr>
              <a:cxnSpLocks/>
            </p:cNvCxnSpPr>
            <p:nvPr/>
          </p:nvCxnSpPr>
          <p:spPr>
            <a:xfrm>
              <a:off x="7593899" y="2299162"/>
              <a:ext cx="740198" cy="0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3CF595D-87D5-421E-B425-4309AD891AC4}"/>
                </a:ext>
              </a:extLst>
            </p:cNvPr>
            <p:cNvSpPr/>
            <p:nvPr/>
          </p:nvSpPr>
          <p:spPr>
            <a:xfrm>
              <a:off x="7509405" y="2228245"/>
              <a:ext cx="125584" cy="125769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  <a:effectLst>
              <a:outerShdw blurRad="177800" sx="138000" sy="138000" algn="ctr" rotWithShape="0">
                <a:schemeClr val="accent2">
                  <a:alpha val="3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EAC6B3-3415-4B32-B842-00B7ECEB2682}"/>
                </a:ext>
              </a:extLst>
            </p:cNvPr>
            <p:cNvSpPr txBox="1"/>
            <p:nvPr/>
          </p:nvSpPr>
          <p:spPr>
            <a:xfrm>
              <a:off x="8165613" y="1943436"/>
              <a:ext cx="11008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latin typeface="Impact" panose="020B0806030902050204" pitchFamily="34" charset="0"/>
                </a:rPr>
                <a:t>12</a:t>
              </a:r>
              <a:endParaRPr lang="zh-CN" altLang="en-US" sz="4000" dirty="0">
                <a:latin typeface="Impact" panose="020B080603090205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5948A2D-D693-4A6F-85DA-A310217420BF}"/>
              </a:ext>
            </a:extLst>
          </p:cNvPr>
          <p:cNvSpPr txBox="1"/>
          <p:nvPr/>
        </p:nvSpPr>
        <p:spPr>
          <a:xfrm>
            <a:off x="1276589" y="3984183"/>
            <a:ext cx="3930411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9A74A1-39F5-462F-BC41-CD03A4461145}"/>
              </a:ext>
            </a:extLst>
          </p:cNvPr>
          <p:cNvGrpSpPr/>
          <p:nvPr/>
        </p:nvGrpSpPr>
        <p:grpSpPr>
          <a:xfrm>
            <a:off x="577193" y="7251700"/>
            <a:ext cx="10799868" cy="1503194"/>
            <a:chOff x="577193" y="7251700"/>
            <a:chExt cx="10799868" cy="150319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EF5FCC3-FDEA-415C-AA30-75C8A5B3489D}"/>
                </a:ext>
              </a:extLst>
            </p:cNvPr>
            <p:cNvGrpSpPr/>
            <p:nvPr/>
          </p:nvGrpSpPr>
          <p:grpSpPr>
            <a:xfrm>
              <a:off x="577193" y="7290566"/>
              <a:ext cx="1113637" cy="1353901"/>
              <a:chOff x="1721330" y="5966849"/>
              <a:chExt cx="556233" cy="676239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EE643984-D556-4FDD-9F83-E786B7262F8A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F988C666-A019-478F-B74B-119EDEDF56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1" name="Oval 5">
                <a:extLst>
                  <a:ext uri="{FF2B5EF4-FFF2-40B4-BE49-F238E27FC236}">
                    <a16:creationId xmlns:a16="http://schemas.microsoft.com/office/drawing/2014/main" id="{AC6B3C60-52C2-40FE-AD6F-A85E04409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对话气泡: 矩形 21">
              <a:extLst>
                <a:ext uri="{FF2B5EF4-FFF2-40B4-BE49-F238E27FC236}">
                  <a16:creationId xmlns:a16="http://schemas.microsoft.com/office/drawing/2014/main" id="{25BEC03B-152C-40D9-9C75-A731CA7B5F6B}"/>
                </a:ext>
              </a:extLst>
            </p:cNvPr>
            <p:cNvSpPr/>
            <p:nvPr/>
          </p:nvSpPr>
          <p:spPr>
            <a:xfrm>
              <a:off x="2023012" y="7251700"/>
              <a:ext cx="9354049" cy="1503194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200" dirty="0"/>
                <a:t>图中的折线图平滑效果：</a:t>
              </a:r>
              <a:endParaRPr lang="en-US" altLang="zh-CN" sz="22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200" dirty="0">
                  <a:solidFill>
                    <a:srgbClr val="FFFF00"/>
                  </a:solidFill>
                </a:rPr>
                <a:t>鼠标选中图表中的折线，右键弹出设置窗格，点击设置数据序列格式，</a:t>
              </a:r>
              <a:endParaRPr lang="en-US" altLang="zh-CN" sz="2200" dirty="0">
                <a:solidFill>
                  <a:srgbClr val="FFFF00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200" dirty="0">
                  <a:solidFill>
                    <a:srgbClr val="FFFF00"/>
                  </a:solidFill>
                </a:rPr>
                <a:t>在形状选项中，</a:t>
              </a:r>
              <a:r>
                <a:rPr lang="zh-CN" altLang="en-US" sz="2200" b="1" dirty="0">
                  <a:solidFill>
                    <a:srgbClr val="FFFF00"/>
                  </a:solidFill>
                </a:rPr>
                <a:t>线条最下方</a:t>
              </a:r>
              <a:r>
                <a:rPr lang="zh-CN" altLang="en-US" sz="2200" dirty="0">
                  <a:solidFill>
                    <a:srgbClr val="FFFF00"/>
                  </a:solidFill>
                </a:rPr>
                <a:t>勾选平滑线即可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3B29105-6E31-4B67-AE2F-5C17242363C7}"/>
              </a:ext>
            </a:extLst>
          </p:cNvPr>
          <p:cNvSpPr txBox="1"/>
          <p:nvPr/>
        </p:nvSpPr>
        <p:spPr>
          <a:xfrm>
            <a:off x="637714" y="2485583"/>
            <a:ext cx="68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gradFill>
                  <a:gsLst>
                    <a:gs pos="0">
                      <a:schemeClr val="accent1"/>
                    </a:gs>
                    <a:gs pos="33000">
                      <a:schemeClr val="accent1">
                        <a:alpha val="86000"/>
                      </a:schemeClr>
                    </a:gs>
                    <a:gs pos="8600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n-ea"/>
              </a:rPr>
              <a:t>1</a:t>
            </a:r>
            <a:endParaRPr lang="zh-CN" altLang="en-US" sz="3200" b="1" i="1" dirty="0">
              <a:gradFill>
                <a:gsLst>
                  <a:gs pos="0">
                    <a:schemeClr val="accent1"/>
                  </a:gs>
                  <a:gs pos="33000">
                    <a:schemeClr val="accent1">
                      <a:alpha val="86000"/>
                    </a:schemeClr>
                  </a:gs>
                  <a:gs pos="8600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930242F-5C00-4080-A3BC-BD68C3570287}"/>
              </a:ext>
            </a:extLst>
          </p:cNvPr>
          <p:cNvSpPr txBox="1"/>
          <p:nvPr/>
        </p:nvSpPr>
        <p:spPr>
          <a:xfrm>
            <a:off x="637714" y="3991305"/>
            <a:ext cx="68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gradFill>
                  <a:gsLst>
                    <a:gs pos="0">
                      <a:schemeClr val="accent1"/>
                    </a:gs>
                    <a:gs pos="33000">
                      <a:schemeClr val="accent1">
                        <a:alpha val="86000"/>
                      </a:schemeClr>
                    </a:gs>
                    <a:gs pos="8600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n-ea"/>
              </a:rPr>
              <a:t>2</a:t>
            </a:r>
            <a:endParaRPr lang="zh-CN" altLang="en-US" sz="3200" b="1" i="1" dirty="0">
              <a:gradFill>
                <a:gsLst>
                  <a:gs pos="0">
                    <a:schemeClr val="accent1"/>
                  </a:gs>
                  <a:gs pos="33000">
                    <a:schemeClr val="accent1">
                      <a:alpha val="86000"/>
                    </a:schemeClr>
                  </a:gs>
                  <a:gs pos="8600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1523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32654CB-B026-4485-BB7D-9E3388F59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364205"/>
              </p:ext>
            </p:extLst>
          </p:nvPr>
        </p:nvGraphicFramePr>
        <p:xfrm>
          <a:off x="534838" y="1878486"/>
          <a:ext cx="11153953" cy="4092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07FDFADE-CCAE-4962-9F41-3E792212ADC6}"/>
              </a:ext>
            </a:extLst>
          </p:cNvPr>
          <p:cNvGrpSpPr/>
          <p:nvPr/>
        </p:nvGrpSpPr>
        <p:grpSpPr>
          <a:xfrm>
            <a:off x="9197463" y="2027148"/>
            <a:ext cx="1772162" cy="707886"/>
            <a:chOff x="9197463" y="2027148"/>
            <a:chExt cx="1772162" cy="7078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0EB0DE5-A6C9-404D-8A9B-B7D8E97643A2}"/>
                </a:ext>
              </a:extLst>
            </p:cNvPr>
            <p:cNvGrpSpPr/>
            <p:nvPr/>
          </p:nvGrpSpPr>
          <p:grpSpPr>
            <a:xfrm>
              <a:off x="9297035" y="2027148"/>
              <a:ext cx="1672590" cy="707886"/>
              <a:chOff x="9297035" y="1917077"/>
              <a:chExt cx="1672590" cy="707886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A60E87-2BF4-4F8C-8D36-326C715A8EA7}"/>
                  </a:ext>
                </a:extLst>
              </p:cNvPr>
              <p:cNvSpPr txBox="1"/>
              <p:nvPr/>
            </p:nvSpPr>
            <p:spPr>
              <a:xfrm>
                <a:off x="9868749" y="1917077"/>
                <a:ext cx="11008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latin typeface="Impact" panose="020B0806030902050204" pitchFamily="34" charset="0"/>
                  </a:rPr>
                  <a:t>12</a:t>
                </a:r>
                <a:endParaRPr lang="zh-CN" altLang="en-US" sz="4000" dirty="0">
                  <a:latin typeface="Impact" panose="020B0806030902050204" pitchFamily="34" charset="0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7877BFBA-1FC9-4B98-9EFC-6096E921C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7035" y="2272803"/>
                <a:ext cx="7401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lg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3CF595D-87D5-421E-B425-4309AD891AC4}"/>
                </a:ext>
              </a:extLst>
            </p:cNvPr>
            <p:cNvSpPr/>
            <p:nvPr/>
          </p:nvSpPr>
          <p:spPr>
            <a:xfrm>
              <a:off x="9197463" y="2298285"/>
              <a:ext cx="165612" cy="16561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  <a:effectLst>
              <a:outerShdw blurRad="177800" sx="138000" sy="138000" algn="ctr" rotWithShape="0">
                <a:schemeClr val="accent2">
                  <a:alpha val="3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8104C7B-3FA7-4072-A4F6-2F48C4A9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折线图页面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BDB122-B58C-4A3E-9EE8-AA33A7627947}"/>
              </a:ext>
            </a:extLst>
          </p:cNvPr>
          <p:cNvSpPr txBox="1"/>
          <p:nvPr/>
        </p:nvSpPr>
        <p:spPr>
          <a:xfrm>
            <a:off x="1276587" y="1920474"/>
            <a:ext cx="5279487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67B6BC-E121-41BB-93B5-2E41F2254B28}"/>
              </a:ext>
            </a:extLst>
          </p:cNvPr>
          <p:cNvSpPr txBox="1"/>
          <p:nvPr/>
        </p:nvSpPr>
        <p:spPr>
          <a:xfrm>
            <a:off x="1276588" y="1357473"/>
            <a:ext cx="213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625AED0-56DB-4D82-A499-3D109E83A7C4}"/>
              </a:ext>
            </a:extLst>
          </p:cNvPr>
          <p:cNvCxnSpPr>
            <a:cxnSpLocks/>
          </p:cNvCxnSpPr>
          <p:nvPr/>
        </p:nvCxnSpPr>
        <p:spPr>
          <a:xfrm>
            <a:off x="1381219" y="2869213"/>
            <a:ext cx="13588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A54107-DF65-4AD0-866B-6B15D6CA90A9}"/>
              </a:ext>
            </a:extLst>
          </p:cNvPr>
          <p:cNvGrpSpPr/>
          <p:nvPr/>
        </p:nvGrpSpPr>
        <p:grpSpPr>
          <a:xfrm>
            <a:off x="577193" y="7251700"/>
            <a:ext cx="10799868" cy="1503194"/>
            <a:chOff x="577193" y="7251700"/>
            <a:chExt cx="10799868" cy="150319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9C88604-33BF-469F-8829-F3DA1FB7E18C}"/>
                </a:ext>
              </a:extLst>
            </p:cNvPr>
            <p:cNvGrpSpPr/>
            <p:nvPr/>
          </p:nvGrpSpPr>
          <p:grpSpPr>
            <a:xfrm>
              <a:off x="577193" y="7290566"/>
              <a:ext cx="1113637" cy="1353901"/>
              <a:chOff x="1721330" y="5966849"/>
              <a:chExt cx="556233" cy="676239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59E31CD-8D83-4310-9EBF-9EEC310286BF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15" name="Freeform 90">
                <a:extLst>
                  <a:ext uri="{FF2B5EF4-FFF2-40B4-BE49-F238E27FC236}">
                    <a16:creationId xmlns:a16="http://schemas.microsoft.com/office/drawing/2014/main" id="{BD565739-9853-4C9E-BCE8-B546E5EF52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61C5D7D9-13E0-4675-94F6-1C207FDC2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对话气泡: 矩形 16">
              <a:extLst>
                <a:ext uri="{FF2B5EF4-FFF2-40B4-BE49-F238E27FC236}">
                  <a16:creationId xmlns:a16="http://schemas.microsoft.com/office/drawing/2014/main" id="{16FA029F-89F0-4578-846C-AD231A958107}"/>
                </a:ext>
              </a:extLst>
            </p:cNvPr>
            <p:cNvSpPr/>
            <p:nvPr/>
          </p:nvSpPr>
          <p:spPr>
            <a:xfrm>
              <a:off x="2023012" y="7251700"/>
              <a:ext cx="9354049" cy="1503194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200" dirty="0"/>
                <a:t>图中的折线图平滑效果：</a:t>
              </a:r>
              <a:endParaRPr lang="en-US" altLang="zh-CN" sz="22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200" dirty="0">
                  <a:solidFill>
                    <a:srgbClr val="FFFF00"/>
                  </a:solidFill>
                </a:rPr>
                <a:t>鼠标选中图表中的折线，右键弹出设置窗格，点击设置数据序列格式，</a:t>
              </a:r>
              <a:endParaRPr lang="en-US" altLang="zh-CN" sz="2200" dirty="0">
                <a:solidFill>
                  <a:srgbClr val="FFFF00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200" dirty="0">
                  <a:solidFill>
                    <a:srgbClr val="FFFF00"/>
                  </a:solidFill>
                </a:rPr>
                <a:t>在形状选项中，</a:t>
              </a:r>
              <a:r>
                <a:rPr lang="zh-CN" altLang="en-US" sz="2200" b="1" dirty="0">
                  <a:solidFill>
                    <a:srgbClr val="FFFF00"/>
                  </a:solidFill>
                </a:rPr>
                <a:t>线条最下方</a:t>
              </a:r>
              <a:r>
                <a:rPr lang="zh-CN" altLang="en-US" sz="2200" dirty="0">
                  <a:solidFill>
                    <a:srgbClr val="FFFF00"/>
                  </a:solidFill>
                </a:rPr>
                <a:t>勾选平滑线即可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4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90F0BC4-755D-43E7-82AE-E76342C69D90}"/>
              </a:ext>
            </a:extLst>
          </p:cNvPr>
          <p:cNvGrpSpPr/>
          <p:nvPr/>
        </p:nvGrpSpPr>
        <p:grpSpPr>
          <a:xfrm>
            <a:off x="5528734" y="1820335"/>
            <a:ext cx="6004456" cy="3521686"/>
            <a:chOff x="5528734" y="1820335"/>
            <a:chExt cx="6004456" cy="3521686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F3155361-9161-4802-BB9F-639B0A206D0F}"/>
                </a:ext>
              </a:extLst>
            </p:cNvPr>
            <p:cNvSpPr/>
            <p:nvPr/>
          </p:nvSpPr>
          <p:spPr>
            <a:xfrm>
              <a:off x="5528734" y="1820335"/>
              <a:ext cx="6004456" cy="3521686"/>
            </a:xfrm>
            <a:custGeom>
              <a:avLst/>
              <a:gdLst>
                <a:gd name="connsiteX0" fmla="*/ 1669772 w 5767655"/>
                <a:gd name="connsiteY0" fmla="*/ 0 h 3521686"/>
                <a:gd name="connsiteX1" fmla="*/ 5767655 w 5767655"/>
                <a:gd name="connsiteY1" fmla="*/ 0 h 3521686"/>
                <a:gd name="connsiteX2" fmla="*/ 5767655 w 5767655"/>
                <a:gd name="connsiteY2" fmla="*/ 3521686 h 3521686"/>
                <a:gd name="connsiteX3" fmla="*/ 0 w 5767655"/>
                <a:gd name="connsiteY3" fmla="*/ 3521686 h 352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7655" h="3521686">
                  <a:moveTo>
                    <a:pt x="1669772" y="0"/>
                  </a:moveTo>
                  <a:lnTo>
                    <a:pt x="5767655" y="0"/>
                  </a:lnTo>
                  <a:lnTo>
                    <a:pt x="5767655" y="3521686"/>
                  </a:lnTo>
                  <a:lnTo>
                    <a:pt x="0" y="35216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C98AA67-E478-446A-85AF-86777D6F292F}"/>
                </a:ext>
              </a:extLst>
            </p:cNvPr>
            <p:cNvSpPr/>
            <p:nvPr/>
          </p:nvSpPr>
          <p:spPr>
            <a:xfrm flipH="1">
              <a:off x="6141719" y="3830320"/>
              <a:ext cx="568559" cy="11562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77E9401-9820-450D-BA5C-A7C3E5A7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饼状图页面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ACB2AE2-0078-4580-B5C3-2CEF1F9FA5C8}"/>
              </a:ext>
            </a:extLst>
          </p:cNvPr>
          <p:cNvGraphicFramePr/>
          <p:nvPr/>
        </p:nvGraphicFramePr>
        <p:xfrm>
          <a:off x="-384498" y="1820335"/>
          <a:ext cx="5419329" cy="3600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组合 37">
            <a:extLst>
              <a:ext uri="{FF2B5EF4-FFF2-40B4-BE49-F238E27FC236}">
                <a16:creationId xmlns:a16="http://schemas.microsoft.com/office/drawing/2014/main" id="{B162A155-7C10-4CE3-88AA-ED7606092FD7}"/>
              </a:ext>
            </a:extLst>
          </p:cNvPr>
          <p:cNvGrpSpPr/>
          <p:nvPr/>
        </p:nvGrpSpPr>
        <p:grpSpPr>
          <a:xfrm>
            <a:off x="3560233" y="2273302"/>
            <a:ext cx="2827867" cy="1278395"/>
            <a:chOff x="3560233" y="2214033"/>
            <a:chExt cx="2827867" cy="1278395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B55605C-8277-4E10-ACC4-975CD7D68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0233" y="2214033"/>
              <a:ext cx="878739" cy="1278395"/>
            </a:xfrm>
            <a:prstGeom prst="line">
              <a:avLst/>
            </a:prstGeom>
            <a:ln w="9525" cap="rnd">
              <a:solidFill>
                <a:schemeClr val="tx1"/>
              </a:solidFill>
              <a:prstDash val="lg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92A3687-569B-4FC0-B9FA-59EDBA0428A6}"/>
                </a:ext>
              </a:extLst>
            </p:cNvPr>
            <p:cNvCxnSpPr>
              <a:cxnSpLocks/>
            </p:cNvCxnSpPr>
            <p:nvPr/>
          </p:nvCxnSpPr>
          <p:spPr>
            <a:xfrm>
              <a:off x="4431239" y="2228853"/>
              <a:ext cx="1956861" cy="0"/>
            </a:xfrm>
            <a:prstGeom prst="line">
              <a:avLst/>
            </a:prstGeom>
            <a:ln w="9525" cap="rnd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BA90948-BB56-4AD6-A69B-6F895FB68448}"/>
              </a:ext>
            </a:extLst>
          </p:cNvPr>
          <p:cNvSpPr txBox="1"/>
          <p:nvPr/>
        </p:nvSpPr>
        <p:spPr>
          <a:xfrm>
            <a:off x="4663649" y="1324984"/>
            <a:ext cx="1568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Impact" panose="020B0806030902050204" pitchFamily="34" charset="0"/>
              </a:rPr>
              <a:t>66%</a:t>
            </a:r>
            <a:endParaRPr lang="zh-CN" altLang="en-US" sz="6000" dirty="0">
              <a:latin typeface="Impact" panose="020B080603090205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9353C7-AC0E-4FF8-BBC8-AF0931FC7C16}"/>
              </a:ext>
            </a:extLst>
          </p:cNvPr>
          <p:cNvSpPr txBox="1"/>
          <p:nvPr/>
        </p:nvSpPr>
        <p:spPr>
          <a:xfrm>
            <a:off x="4458521" y="2345360"/>
            <a:ext cx="197860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您可以在这里对图表的突出内容进行一些简单的解释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A8A8D5B-BC2E-4169-8CB9-880B0EFB3CFE}"/>
              </a:ext>
            </a:extLst>
          </p:cNvPr>
          <p:cNvSpPr txBox="1"/>
          <p:nvPr/>
        </p:nvSpPr>
        <p:spPr>
          <a:xfrm>
            <a:off x="7379414" y="2133389"/>
            <a:ext cx="303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CC89B1E-025B-47A1-B3E0-E76F14DF1B69}"/>
              </a:ext>
            </a:extLst>
          </p:cNvPr>
          <p:cNvSpPr txBox="1"/>
          <p:nvPr/>
        </p:nvSpPr>
        <p:spPr>
          <a:xfrm>
            <a:off x="7096990" y="2880051"/>
            <a:ext cx="4094250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为了让您更加方便的演示，我设计了这份模板，希望您能喜欢我的作品，您的支持对我最大的动力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3C92A40-CEB5-40A3-A0BD-BB631D01645B}"/>
              </a:ext>
            </a:extLst>
          </p:cNvPr>
          <p:cNvSpPr txBox="1"/>
          <p:nvPr/>
        </p:nvSpPr>
        <p:spPr>
          <a:xfrm>
            <a:off x="7096990" y="4033211"/>
            <a:ext cx="4094250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为了让您更加方便的演示，我设计了这份模板，希望您能喜欢我的作品，您的支持是对我最大的动力</a:t>
            </a:r>
          </a:p>
        </p:txBody>
      </p:sp>
    </p:spTree>
    <p:extLst>
      <p:ext uri="{BB962C8B-B14F-4D97-AF65-F5344CB8AC3E}">
        <p14:creationId xmlns:p14="http://schemas.microsoft.com/office/powerpoint/2010/main" val="1148170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D0AA42-6E52-49BE-A74C-84553687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D71357-A60C-49CB-B137-0385D8408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61EE82-6FE7-4D05-89BE-737416739DC2}"/>
              </a:ext>
            </a:extLst>
          </p:cNvPr>
          <p:cNvSpPr txBox="1"/>
          <p:nvPr/>
        </p:nvSpPr>
        <p:spPr>
          <a:xfrm>
            <a:off x="6206888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0" b="1" dirty="0">
                <a:solidFill>
                  <a:schemeClr val="accent2"/>
                </a:solidFill>
                <a:latin typeface="+mn-ea"/>
              </a:rPr>
              <a:t>6</a:t>
            </a:r>
            <a:endParaRPr lang="zh-CN" altLang="en-US" sz="220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F5FED-85E8-4496-B042-F335F1F14309}"/>
              </a:ext>
            </a:extLst>
          </p:cNvPr>
          <p:cNvSpPr txBox="1"/>
          <p:nvPr/>
        </p:nvSpPr>
        <p:spPr>
          <a:xfrm>
            <a:off x="6997902" y="2798280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zh-CN" sz="2000" dirty="0"/>
              <a:t>PART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A4451-00D8-4330-8D57-66A6247A5050}"/>
              </a:ext>
            </a:extLst>
          </p:cNvPr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</a:rPr>
              <a:t>PLEASE ENTER A TITLE</a:t>
            </a:r>
            <a:endParaRPr lang="zh-CN" altLang="en-US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流程图: 摘录 19" hidden="1">
            <a:extLst>
              <a:ext uri="{FF2B5EF4-FFF2-40B4-BE49-F238E27FC236}">
                <a16:creationId xmlns:a16="http://schemas.microsoft.com/office/drawing/2014/main" id="{5797F05D-03DF-4852-8C96-555D3F2CE329}"/>
              </a:ext>
            </a:extLst>
          </p:cNvPr>
          <p:cNvSpPr/>
          <p:nvPr/>
        </p:nvSpPr>
        <p:spPr>
          <a:xfrm>
            <a:off x="10242717" y="3106057"/>
            <a:ext cx="4775200" cy="3751943"/>
          </a:xfrm>
          <a:prstGeom prst="flowChartExtra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2A7454-C818-4E2C-BC42-42C95F99B580}"/>
              </a:ext>
            </a:extLst>
          </p:cNvPr>
          <p:cNvSpPr txBox="1"/>
          <p:nvPr/>
        </p:nvSpPr>
        <p:spPr>
          <a:xfrm>
            <a:off x="1696411" y="1282321"/>
            <a:ext cx="3883122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ea"/>
              </a:rPr>
              <a:t>SIXTH</a:t>
            </a:r>
            <a:endParaRPr lang="zh-CN" altLang="en-US" sz="6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5099C32-6921-49E4-B65F-0B8A9DA81463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1244622-B241-4305-B825-D786AA316589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9F3732C-A766-4952-AAAF-0FA3BF81DC1A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5" name="Freeform 90">
                <a:extLst>
                  <a:ext uri="{FF2B5EF4-FFF2-40B4-BE49-F238E27FC236}">
                    <a16:creationId xmlns:a16="http://schemas.microsoft.com/office/drawing/2014/main" id="{23BD238A-3959-42D9-B357-5D28E46F2D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6" name="Oval 5">
                <a:extLst>
                  <a:ext uri="{FF2B5EF4-FFF2-40B4-BE49-F238E27FC236}">
                    <a16:creationId xmlns:a16="http://schemas.microsoft.com/office/drawing/2014/main" id="{0C776DE5-CB80-42C7-9422-320B778D8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" name="对话气泡: 矩形 22">
              <a:extLst>
                <a:ext uri="{FF2B5EF4-FFF2-40B4-BE49-F238E27FC236}">
                  <a16:creationId xmlns:a16="http://schemas.microsoft.com/office/drawing/2014/main" id="{03A28CA5-A62E-4E3E-A09E-7F58EF27A643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AE9B165A-F6C2-467F-B5BD-D9F2432111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866" r="8264" b="6142"/>
          <a:stretch/>
        </p:blipFill>
        <p:spPr>
          <a:xfrm>
            <a:off x="-1" y="3106058"/>
            <a:ext cx="3402868" cy="3751943"/>
          </a:xfrm>
        </p:spPr>
      </p:pic>
    </p:spTree>
    <p:extLst>
      <p:ext uri="{BB962C8B-B14F-4D97-AF65-F5344CB8AC3E}">
        <p14:creationId xmlns:p14="http://schemas.microsoft.com/office/powerpoint/2010/main" val="845316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E678A-764A-49C9-9920-1D33F553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时间轴页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C3BB46-CF74-496A-9635-F7130D252B9A}"/>
              </a:ext>
            </a:extLst>
          </p:cNvPr>
          <p:cNvCxnSpPr>
            <a:cxnSpLocks/>
          </p:cNvCxnSpPr>
          <p:nvPr/>
        </p:nvCxnSpPr>
        <p:spPr>
          <a:xfrm>
            <a:off x="661708" y="3646005"/>
            <a:ext cx="10850842" cy="0"/>
          </a:xfrm>
          <a:prstGeom prst="line">
            <a:avLst/>
          </a:prstGeom>
          <a:ln w="158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267CC4F3-FEFF-4CB7-B186-694EDB79DFAA}"/>
              </a:ext>
            </a:extLst>
          </p:cNvPr>
          <p:cNvGrpSpPr/>
          <p:nvPr/>
        </p:nvGrpSpPr>
        <p:grpSpPr>
          <a:xfrm>
            <a:off x="1680017" y="2764865"/>
            <a:ext cx="520324" cy="1141302"/>
            <a:chOff x="1680017" y="2764865"/>
            <a:chExt cx="520324" cy="114130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A83A465-45CE-4A17-8C38-266EF9F21649}"/>
                </a:ext>
              </a:extLst>
            </p:cNvPr>
            <p:cNvGrpSpPr/>
            <p:nvPr/>
          </p:nvGrpSpPr>
          <p:grpSpPr>
            <a:xfrm>
              <a:off x="1680017" y="3385843"/>
              <a:ext cx="520324" cy="520324"/>
              <a:chOff x="1308569" y="3562196"/>
              <a:chExt cx="454487" cy="454487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4FBB328-61EB-4A0D-BB50-14F974A4C09C}"/>
                  </a:ext>
                </a:extLst>
              </p:cNvPr>
              <p:cNvSpPr/>
              <p:nvPr/>
            </p:nvSpPr>
            <p:spPr>
              <a:xfrm>
                <a:off x="1308569" y="3562196"/>
                <a:ext cx="454487" cy="454487"/>
              </a:xfrm>
              <a:prstGeom prst="ellipse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02FDEA8E-BEB9-42AF-A68C-B233DC0A0CB0}"/>
                  </a:ext>
                </a:extLst>
              </p:cNvPr>
              <p:cNvGrpSpPr/>
              <p:nvPr/>
            </p:nvGrpSpPr>
            <p:grpSpPr>
              <a:xfrm>
                <a:off x="1375398" y="3629025"/>
                <a:ext cx="320828" cy="320828"/>
                <a:chOff x="1376986" y="3654425"/>
                <a:chExt cx="320828" cy="320828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52659A9C-038D-4A27-83FC-36B35AD6F476}"/>
                    </a:ext>
                  </a:extLst>
                </p:cNvPr>
                <p:cNvSpPr/>
                <p:nvPr/>
              </p:nvSpPr>
              <p:spPr>
                <a:xfrm>
                  <a:off x="1376986" y="3654425"/>
                  <a:ext cx="320828" cy="32082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等腰三角形 25">
                  <a:extLst>
                    <a:ext uri="{FF2B5EF4-FFF2-40B4-BE49-F238E27FC236}">
                      <a16:creationId xmlns:a16="http://schemas.microsoft.com/office/drawing/2014/main" id="{0B7A41D8-1A9B-4E5C-8044-72144BC759C5}"/>
                    </a:ext>
                  </a:extLst>
                </p:cNvPr>
                <p:cNvSpPr/>
                <p:nvPr/>
              </p:nvSpPr>
              <p:spPr>
                <a:xfrm rot="5400000">
                  <a:off x="1467639" y="3740775"/>
                  <a:ext cx="183972" cy="158598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A005444-D7BC-47C9-9C2E-4F6543BC8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0178" y="2764865"/>
              <a:ext cx="0" cy="774923"/>
            </a:xfrm>
            <a:prstGeom prst="line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EB917E3-254A-44A4-BE7D-BB105313AAC5}"/>
              </a:ext>
            </a:extLst>
          </p:cNvPr>
          <p:cNvSpPr txBox="1"/>
          <p:nvPr/>
        </p:nvSpPr>
        <p:spPr>
          <a:xfrm>
            <a:off x="1141385" y="1554955"/>
            <a:ext cx="159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2019.6.6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2715151-8789-4E7B-83ED-1494D8D316E1}"/>
              </a:ext>
            </a:extLst>
          </p:cNvPr>
          <p:cNvSpPr txBox="1"/>
          <p:nvPr/>
        </p:nvSpPr>
        <p:spPr>
          <a:xfrm>
            <a:off x="823886" y="2002482"/>
            <a:ext cx="2232582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您可以在这里输入您当时发生的事件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3CB62C6-6A69-40A1-B840-637DBF9623BE}"/>
              </a:ext>
            </a:extLst>
          </p:cNvPr>
          <p:cNvGrpSpPr/>
          <p:nvPr/>
        </p:nvGrpSpPr>
        <p:grpSpPr>
          <a:xfrm>
            <a:off x="4271810" y="3385843"/>
            <a:ext cx="520324" cy="1175892"/>
            <a:chOff x="4271810" y="3385843"/>
            <a:chExt cx="520324" cy="1175892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4B58CE3-1A83-4E73-AFBE-E6E00BFDB2E4}"/>
                </a:ext>
              </a:extLst>
            </p:cNvPr>
            <p:cNvGrpSpPr/>
            <p:nvPr/>
          </p:nvGrpSpPr>
          <p:grpSpPr>
            <a:xfrm>
              <a:off x="4271810" y="3385843"/>
              <a:ext cx="520324" cy="520324"/>
              <a:chOff x="1308569" y="3562196"/>
              <a:chExt cx="454487" cy="454487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FCEB3FD5-08F0-4C87-B09E-1BB19D4C41CE}"/>
                  </a:ext>
                </a:extLst>
              </p:cNvPr>
              <p:cNvSpPr/>
              <p:nvPr/>
            </p:nvSpPr>
            <p:spPr>
              <a:xfrm>
                <a:off x="1308569" y="3562196"/>
                <a:ext cx="454487" cy="454487"/>
              </a:xfrm>
              <a:prstGeom prst="ellipse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418C3ED9-4949-47AC-B90C-4BBFBDD9497D}"/>
                  </a:ext>
                </a:extLst>
              </p:cNvPr>
              <p:cNvGrpSpPr/>
              <p:nvPr/>
            </p:nvGrpSpPr>
            <p:grpSpPr>
              <a:xfrm>
                <a:off x="1375398" y="3629025"/>
                <a:ext cx="320828" cy="320828"/>
                <a:chOff x="1376986" y="3654425"/>
                <a:chExt cx="320828" cy="320828"/>
              </a:xfrm>
            </p:grpSpPr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4EF12976-99C7-41ED-B9E1-7848A750BA72}"/>
                    </a:ext>
                  </a:extLst>
                </p:cNvPr>
                <p:cNvSpPr/>
                <p:nvPr/>
              </p:nvSpPr>
              <p:spPr>
                <a:xfrm>
                  <a:off x="1376986" y="3654425"/>
                  <a:ext cx="320828" cy="32082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19905DDF-7D7C-4FC1-9B69-6531518EDC22}"/>
                    </a:ext>
                  </a:extLst>
                </p:cNvPr>
                <p:cNvSpPr/>
                <p:nvPr/>
              </p:nvSpPr>
              <p:spPr>
                <a:xfrm rot="5400000">
                  <a:off x="1467639" y="3740775"/>
                  <a:ext cx="183972" cy="158598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CD657C5E-D493-4F93-80A3-B1BA32446016}"/>
                </a:ext>
              </a:extLst>
            </p:cNvPr>
            <p:cNvCxnSpPr>
              <a:cxnSpLocks/>
            </p:cNvCxnSpPr>
            <p:nvPr/>
          </p:nvCxnSpPr>
          <p:spPr>
            <a:xfrm>
              <a:off x="4531971" y="3787735"/>
              <a:ext cx="0" cy="774000"/>
            </a:xfrm>
            <a:prstGeom prst="line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CE93B645-F53B-4F3D-B367-16B658E8645B}"/>
              </a:ext>
            </a:extLst>
          </p:cNvPr>
          <p:cNvSpPr txBox="1"/>
          <p:nvPr/>
        </p:nvSpPr>
        <p:spPr>
          <a:xfrm>
            <a:off x="3733179" y="4667142"/>
            <a:ext cx="159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2019.8.8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7B72E73-DC0F-4981-882C-EB4DCBF37226}"/>
              </a:ext>
            </a:extLst>
          </p:cNvPr>
          <p:cNvSpPr txBox="1"/>
          <p:nvPr/>
        </p:nvSpPr>
        <p:spPr>
          <a:xfrm>
            <a:off x="3415680" y="5114669"/>
            <a:ext cx="2232582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您可以在这里输入您当时发生的事件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60152C9-7F49-4EE3-8FC2-54655855027E}"/>
              </a:ext>
            </a:extLst>
          </p:cNvPr>
          <p:cNvGrpSpPr/>
          <p:nvPr/>
        </p:nvGrpSpPr>
        <p:grpSpPr>
          <a:xfrm>
            <a:off x="2773713" y="-699046"/>
            <a:ext cx="8690154" cy="8690102"/>
            <a:chOff x="2773713" y="-699046"/>
            <a:chExt cx="8690154" cy="8690102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DDCBDF7-F338-496E-A7BE-16446D904B48}"/>
                </a:ext>
              </a:extLst>
            </p:cNvPr>
            <p:cNvSpPr/>
            <p:nvPr/>
          </p:nvSpPr>
          <p:spPr>
            <a:xfrm>
              <a:off x="2773713" y="-699046"/>
              <a:ext cx="8690154" cy="8690102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0BA457B-8DBF-48F9-8DB1-C2D72ACFC067}"/>
                </a:ext>
              </a:extLst>
            </p:cNvPr>
            <p:cNvSpPr/>
            <p:nvPr/>
          </p:nvSpPr>
          <p:spPr>
            <a:xfrm>
              <a:off x="4712580" y="1239809"/>
              <a:ext cx="4812420" cy="4812392"/>
            </a:xfrm>
            <a:prstGeom prst="ellipse">
              <a:avLst/>
            </a:prstGeom>
            <a:solidFill>
              <a:schemeClr val="accent3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63FAAC2-B92E-4EBE-8B08-BF889724317B}"/>
                </a:ext>
              </a:extLst>
            </p:cNvPr>
            <p:cNvSpPr/>
            <p:nvPr/>
          </p:nvSpPr>
          <p:spPr>
            <a:xfrm>
              <a:off x="5750805" y="2278028"/>
              <a:ext cx="2735970" cy="2735954"/>
            </a:xfrm>
            <a:prstGeom prst="ellipse">
              <a:avLst/>
            </a:prstGeom>
            <a:solidFill>
              <a:schemeClr val="accent3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E98B282-5F43-40C7-8B94-68EAF5CB98B5}"/>
                </a:ext>
              </a:extLst>
            </p:cNvPr>
            <p:cNvSpPr/>
            <p:nvPr/>
          </p:nvSpPr>
          <p:spPr>
            <a:xfrm>
              <a:off x="6473156" y="3000375"/>
              <a:ext cx="1291268" cy="129126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0F420DC-0ECD-422C-B5BB-AC85214956F6}"/>
                </a:ext>
              </a:extLst>
            </p:cNvPr>
            <p:cNvGrpSpPr/>
            <p:nvPr/>
          </p:nvGrpSpPr>
          <p:grpSpPr>
            <a:xfrm>
              <a:off x="6797110" y="3324327"/>
              <a:ext cx="643359" cy="643354"/>
              <a:chOff x="1376986" y="3654425"/>
              <a:chExt cx="320828" cy="32082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F364B8DA-BECF-4905-8445-DBCDBE15C1F2}"/>
                  </a:ext>
                </a:extLst>
              </p:cNvPr>
              <p:cNvSpPr/>
              <p:nvPr/>
            </p:nvSpPr>
            <p:spPr>
              <a:xfrm>
                <a:off x="1376986" y="3654425"/>
                <a:ext cx="320828" cy="3208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1EF79B03-758E-4975-9E36-17DAFA6F8D76}"/>
                  </a:ext>
                </a:extLst>
              </p:cNvPr>
              <p:cNvSpPr/>
              <p:nvPr/>
            </p:nvSpPr>
            <p:spPr>
              <a:xfrm rot="5400000">
                <a:off x="1467639" y="3740775"/>
                <a:ext cx="183972" cy="15859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FF77B6EC-8353-497D-AEAA-1BED42D4765E}"/>
              </a:ext>
            </a:extLst>
          </p:cNvPr>
          <p:cNvCxnSpPr>
            <a:cxnSpLocks/>
          </p:cNvCxnSpPr>
          <p:nvPr/>
        </p:nvCxnSpPr>
        <p:spPr>
          <a:xfrm flipV="1">
            <a:off x="7121114" y="2760631"/>
            <a:ext cx="0" cy="774923"/>
          </a:xfrm>
          <a:prstGeom prst="line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D2D2B70A-6D2D-494B-A561-EBA2269721D3}"/>
              </a:ext>
            </a:extLst>
          </p:cNvPr>
          <p:cNvSpPr txBox="1"/>
          <p:nvPr/>
        </p:nvSpPr>
        <p:spPr>
          <a:xfrm>
            <a:off x="6324974" y="1554955"/>
            <a:ext cx="159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3"/>
                </a:solidFill>
                <a:latin typeface="+mn-ea"/>
              </a:rPr>
              <a:t>2019.9.9</a:t>
            </a:r>
            <a:endParaRPr lang="zh-CN" altLang="en-US" sz="2400" b="1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34AFAEB-4A2C-4B1B-B08C-E444F6576C05}"/>
              </a:ext>
            </a:extLst>
          </p:cNvPr>
          <p:cNvSpPr txBox="1"/>
          <p:nvPr/>
        </p:nvSpPr>
        <p:spPr>
          <a:xfrm>
            <a:off x="6007475" y="2002482"/>
            <a:ext cx="2232582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latin typeface="+mn-ea"/>
              </a:rPr>
              <a:t>您可以在这里输入您当时发生的事件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582EA6C-A1D8-4821-9F98-9C04B3FA7C88}"/>
              </a:ext>
            </a:extLst>
          </p:cNvPr>
          <p:cNvGrpSpPr/>
          <p:nvPr/>
        </p:nvGrpSpPr>
        <p:grpSpPr>
          <a:xfrm>
            <a:off x="9772899" y="3385843"/>
            <a:ext cx="520324" cy="1175892"/>
            <a:chOff x="9772899" y="3385843"/>
            <a:chExt cx="520324" cy="1175892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FDCE85F9-BE38-4D88-905D-96B6622D96F0}"/>
                </a:ext>
              </a:extLst>
            </p:cNvPr>
            <p:cNvGrpSpPr/>
            <p:nvPr/>
          </p:nvGrpSpPr>
          <p:grpSpPr>
            <a:xfrm>
              <a:off x="9772899" y="3385843"/>
              <a:ext cx="520324" cy="520324"/>
              <a:chOff x="1308569" y="3562196"/>
              <a:chExt cx="454487" cy="454487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9D11C39A-63B0-42A7-A936-B51F7A4C7AD1}"/>
                  </a:ext>
                </a:extLst>
              </p:cNvPr>
              <p:cNvSpPr/>
              <p:nvPr/>
            </p:nvSpPr>
            <p:spPr>
              <a:xfrm>
                <a:off x="1308569" y="3562196"/>
                <a:ext cx="454487" cy="454487"/>
              </a:xfrm>
              <a:prstGeom prst="ellipse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6B253EF4-D5E2-4FA6-B34A-02890E37EACD}"/>
                  </a:ext>
                </a:extLst>
              </p:cNvPr>
              <p:cNvGrpSpPr/>
              <p:nvPr/>
            </p:nvGrpSpPr>
            <p:grpSpPr>
              <a:xfrm>
                <a:off x="1375398" y="3629025"/>
                <a:ext cx="320828" cy="320828"/>
                <a:chOff x="1376986" y="3654425"/>
                <a:chExt cx="320828" cy="320828"/>
              </a:xfrm>
            </p:grpSpPr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558CC874-E922-404D-9B03-42BC44C012F2}"/>
                    </a:ext>
                  </a:extLst>
                </p:cNvPr>
                <p:cNvSpPr/>
                <p:nvPr/>
              </p:nvSpPr>
              <p:spPr>
                <a:xfrm>
                  <a:off x="1376986" y="3654425"/>
                  <a:ext cx="320828" cy="32082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等腰三角形 72">
                  <a:extLst>
                    <a:ext uri="{FF2B5EF4-FFF2-40B4-BE49-F238E27FC236}">
                      <a16:creationId xmlns:a16="http://schemas.microsoft.com/office/drawing/2014/main" id="{72CEFADD-9625-410C-8868-828EA41AD98D}"/>
                    </a:ext>
                  </a:extLst>
                </p:cNvPr>
                <p:cNvSpPr/>
                <p:nvPr/>
              </p:nvSpPr>
              <p:spPr>
                <a:xfrm rot="5400000">
                  <a:off x="1467639" y="3740775"/>
                  <a:ext cx="183972" cy="158598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8B5CCED-1DD9-402F-9320-2B0BDB096855}"/>
                </a:ext>
              </a:extLst>
            </p:cNvPr>
            <p:cNvCxnSpPr>
              <a:cxnSpLocks/>
            </p:cNvCxnSpPr>
            <p:nvPr/>
          </p:nvCxnSpPr>
          <p:spPr>
            <a:xfrm>
              <a:off x="10033060" y="3787735"/>
              <a:ext cx="0" cy="774000"/>
            </a:xfrm>
            <a:prstGeom prst="line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4162739A-110D-4334-BBD8-7EE738069E7C}"/>
              </a:ext>
            </a:extLst>
          </p:cNvPr>
          <p:cNvSpPr txBox="1"/>
          <p:nvPr/>
        </p:nvSpPr>
        <p:spPr>
          <a:xfrm>
            <a:off x="9125071" y="4667142"/>
            <a:ext cx="181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2019.11.11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3455183-1636-403A-A912-9AE3EABAB855}"/>
              </a:ext>
            </a:extLst>
          </p:cNvPr>
          <p:cNvSpPr txBox="1"/>
          <p:nvPr/>
        </p:nvSpPr>
        <p:spPr>
          <a:xfrm>
            <a:off x="8916769" y="5114669"/>
            <a:ext cx="2232582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您可以在这里输入您当时发生的事件</a:t>
            </a:r>
          </a:p>
        </p:txBody>
      </p:sp>
      <p:sp>
        <p:nvSpPr>
          <p:cNvPr id="85" name="等腰三角形 84">
            <a:extLst>
              <a:ext uri="{FF2B5EF4-FFF2-40B4-BE49-F238E27FC236}">
                <a16:creationId xmlns:a16="http://schemas.microsoft.com/office/drawing/2014/main" id="{5A7633B2-B1E1-49F0-AED1-C3B65A42495A}"/>
              </a:ext>
            </a:extLst>
          </p:cNvPr>
          <p:cNvSpPr/>
          <p:nvPr/>
        </p:nvSpPr>
        <p:spPr>
          <a:xfrm rot="5400000">
            <a:off x="11347615" y="3568689"/>
            <a:ext cx="183972" cy="15859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400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9B09807-3CBD-4AF5-8FB6-BADBC385C4FF}"/>
              </a:ext>
            </a:extLst>
          </p:cNvPr>
          <p:cNvGrpSpPr/>
          <p:nvPr/>
        </p:nvGrpSpPr>
        <p:grpSpPr>
          <a:xfrm>
            <a:off x="758757" y="1720625"/>
            <a:ext cx="5616675" cy="3786996"/>
            <a:chOff x="758757" y="1720625"/>
            <a:chExt cx="5616675" cy="378699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61A8406-8CE7-4DAE-90EE-545FBBE3B0BD}"/>
                </a:ext>
              </a:extLst>
            </p:cNvPr>
            <p:cNvSpPr/>
            <p:nvPr/>
          </p:nvSpPr>
          <p:spPr>
            <a:xfrm flipH="1">
              <a:off x="758757" y="1720626"/>
              <a:ext cx="5616675" cy="3786995"/>
            </a:xfrm>
            <a:prstGeom prst="rect">
              <a:avLst/>
            </a:pr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半闭框 14">
              <a:extLst>
                <a:ext uri="{FF2B5EF4-FFF2-40B4-BE49-F238E27FC236}">
                  <a16:creationId xmlns:a16="http://schemas.microsoft.com/office/drawing/2014/main" id="{302994A9-4FE0-4D2C-9B91-C68855F8A71A}"/>
                </a:ext>
              </a:extLst>
            </p:cNvPr>
            <p:cNvSpPr/>
            <p:nvPr/>
          </p:nvSpPr>
          <p:spPr>
            <a:xfrm flipH="1">
              <a:off x="5949010" y="1720625"/>
              <a:ext cx="416734" cy="416734"/>
            </a:xfrm>
            <a:prstGeom prst="halfFrame">
              <a:avLst>
                <a:gd name="adj1" fmla="val 0"/>
                <a:gd name="adj2" fmla="val 0"/>
              </a:avLst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半闭框 15">
              <a:extLst>
                <a:ext uri="{FF2B5EF4-FFF2-40B4-BE49-F238E27FC236}">
                  <a16:creationId xmlns:a16="http://schemas.microsoft.com/office/drawing/2014/main" id="{ADD0982E-D912-4EC9-9E68-06B6F11BF8C1}"/>
                </a:ext>
              </a:extLst>
            </p:cNvPr>
            <p:cNvSpPr/>
            <p:nvPr/>
          </p:nvSpPr>
          <p:spPr>
            <a:xfrm rot="5400000" flipH="1">
              <a:off x="5949010" y="5090886"/>
              <a:ext cx="416734" cy="416734"/>
            </a:xfrm>
            <a:prstGeom prst="halfFrame">
              <a:avLst>
                <a:gd name="adj1" fmla="val 0"/>
                <a:gd name="adj2" fmla="val 0"/>
              </a:avLst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C4AD9CE-2B6B-4D83-9ED8-4077091B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漏斗结构页面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88FC36B-45AF-4014-8156-978068E44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260650"/>
              </p:ext>
            </p:extLst>
          </p:nvPr>
        </p:nvGraphicFramePr>
        <p:xfrm>
          <a:off x="6150097" y="1656818"/>
          <a:ext cx="6395438" cy="426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弧形 3">
            <a:extLst>
              <a:ext uri="{FF2B5EF4-FFF2-40B4-BE49-F238E27FC236}">
                <a16:creationId xmlns:a16="http://schemas.microsoft.com/office/drawing/2014/main" id="{C811DC1E-EC1E-4346-883A-B453374B6F7F}"/>
              </a:ext>
            </a:extLst>
          </p:cNvPr>
          <p:cNvSpPr/>
          <p:nvPr/>
        </p:nvSpPr>
        <p:spPr>
          <a:xfrm>
            <a:off x="8147174" y="1501936"/>
            <a:ext cx="2401284" cy="448725"/>
          </a:xfrm>
          <a:prstGeom prst="arc">
            <a:avLst>
              <a:gd name="adj1" fmla="val 11348402"/>
              <a:gd name="adj2" fmla="val 21380007"/>
            </a:avLst>
          </a:prstGeom>
          <a:ln w="158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507EE1-123E-4138-990B-D790323C916E}"/>
              </a:ext>
            </a:extLst>
          </p:cNvPr>
          <p:cNvCxnSpPr>
            <a:cxnSpLocks/>
          </p:cNvCxnSpPr>
          <p:nvPr/>
        </p:nvCxnSpPr>
        <p:spPr>
          <a:xfrm>
            <a:off x="7482283" y="3040376"/>
            <a:ext cx="866922" cy="1197851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FECA7B-74DD-4CC8-B2F4-5900B8346BCF}"/>
              </a:ext>
            </a:extLst>
          </p:cNvPr>
          <p:cNvCxnSpPr>
            <a:cxnSpLocks/>
          </p:cNvCxnSpPr>
          <p:nvPr/>
        </p:nvCxnSpPr>
        <p:spPr>
          <a:xfrm flipH="1">
            <a:off x="10342038" y="3040376"/>
            <a:ext cx="866922" cy="1197851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F6F84BC-D470-46FE-A196-5BC1760000D2}"/>
              </a:ext>
            </a:extLst>
          </p:cNvPr>
          <p:cNvSpPr txBox="1"/>
          <p:nvPr/>
        </p:nvSpPr>
        <p:spPr>
          <a:xfrm>
            <a:off x="1932515" y="1945979"/>
            <a:ext cx="303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445595-92CF-4A56-B60F-65C30755F0AB}"/>
              </a:ext>
            </a:extLst>
          </p:cNvPr>
          <p:cNvSpPr txBox="1"/>
          <p:nvPr/>
        </p:nvSpPr>
        <p:spPr>
          <a:xfrm>
            <a:off x="1932515" y="2730743"/>
            <a:ext cx="390039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您可以将一些观点组成的一个结论由右边的</a:t>
            </a:r>
            <a:r>
              <a:rPr lang="en-US" altLang="zh-CN" dirty="0">
                <a:latin typeface="+mn-ea"/>
              </a:rPr>
              <a:t>SmartArt</a:t>
            </a:r>
            <a:r>
              <a:rPr lang="zh-CN" altLang="en-US" dirty="0">
                <a:latin typeface="+mn-ea"/>
              </a:rPr>
              <a:t>图形呈现出来，如图中的文字。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0F519F-DC4E-46DC-9F41-7B7A09459024}"/>
              </a:ext>
            </a:extLst>
          </p:cNvPr>
          <p:cNvSpPr txBox="1"/>
          <p:nvPr/>
        </p:nvSpPr>
        <p:spPr>
          <a:xfrm>
            <a:off x="1932515" y="3992276"/>
            <a:ext cx="405440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您可以将一些观点组成的一个结论由右边的</a:t>
            </a:r>
            <a:r>
              <a:rPr lang="en-US" altLang="zh-CN" dirty="0">
                <a:latin typeface="+mn-ea"/>
              </a:rPr>
              <a:t>SmartArt</a:t>
            </a:r>
            <a:r>
              <a:rPr lang="zh-CN" altLang="en-US" dirty="0">
                <a:latin typeface="+mn-ea"/>
              </a:rPr>
              <a:t>图形呈现出来，如图中的文字。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978740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E024C89-B97B-430D-8F66-F53849CE8DA8}"/>
              </a:ext>
            </a:extLst>
          </p:cNvPr>
          <p:cNvGrpSpPr/>
          <p:nvPr/>
        </p:nvGrpSpPr>
        <p:grpSpPr>
          <a:xfrm>
            <a:off x="661481" y="2397172"/>
            <a:ext cx="2533839" cy="2495456"/>
            <a:chOff x="661481" y="2397172"/>
            <a:chExt cx="2533839" cy="249545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96EF39-9511-4136-BB56-1206A2493E02}"/>
                </a:ext>
              </a:extLst>
            </p:cNvPr>
            <p:cNvGrpSpPr/>
            <p:nvPr/>
          </p:nvGrpSpPr>
          <p:grpSpPr>
            <a:xfrm>
              <a:off x="661481" y="2397172"/>
              <a:ext cx="2495456" cy="2495456"/>
              <a:chOff x="661481" y="2397172"/>
              <a:chExt cx="2495456" cy="2495456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37BAF5AB-1169-4097-A32F-D67658D373CE}"/>
                  </a:ext>
                </a:extLst>
              </p:cNvPr>
              <p:cNvGrpSpPr/>
              <p:nvPr/>
            </p:nvGrpSpPr>
            <p:grpSpPr>
              <a:xfrm>
                <a:off x="661481" y="2397172"/>
                <a:ext cx="2495456" cy="2495456"/>
                <a:chOff x="661481" y="2397172"/>
                <a:chExt cx="2495456" cy="2495456"/>
              </a:xfrm>
            </p:grpSpPr>
            <p:sp>
              <p:nvSpPr>
                <p:cNvPr id="9" name="任意多边形: 形状 8">
                  <a:extLst>
                    <a:ext uri="{FF2B5EF4-FFF2-40B4-BE49-F238E27FC236}">
                      <a16:creationId xmlns:a16="http://schemas.microsoft.com/office/drawing/2014/main" id="{26B3BE7D-2D0F-4226-B013-C1E4008B4BEA}"/>
                    </a:ext>
                  </a:extLst>
                </p:cNvPr>
                <p:cNvSpPr/>
                <p:nvPr/>
              </p:nvSpPr>
              <p:spPr>
                <a:xfrm flipH="1">
                  <a:off x="898914" y="2413225"/>
                  <a:ext cx="1231676" cy="2463350"/>
                </a:xfrm>
                <a:custGeom>
                  <a:avLst/>
                  <a:gdLst>
                    <a:gd name="connsiteX0" fmla="*/ 0 w 1068918"/>
                    <a:gd name="connsiteY0" fmla="*/ 0 h 2137834"/>
                    <a:gd name="connsiteX1" fmla="*/ 1 w 1068918"/>
                    <a:gd name="connsiteY1" fmla="*/ 0 h 2137834"/>
                    <a:gd name="connsiteX2" fmla="*/ 1068918 w 1068918"/>
                    <a:gd name="connsiteY2" fmla="*/ 1068917 h 2137834"/>
                    <a:gd name="connsiteX3" fmla="*/ 1 w 1068918"/>
                    <a:gd name="connsiteY3" fmla="*/ 2137834 h 2137834"/>
                    <a:gd name="connsiteX4" fmla="*/ 0 w 1068918"/>
                    <a:gd name="connsiteY4" fmla="*/ 2137834 h 2137834"/>
                    <a:gd name="connsiteX5" fmla="*/ 0 w 1068918"/>
                    <a:gd name="connsiteY5" fmla="*/ 1604432 h 2137834"/>
                    <a:gd name="connsiteX6" fmla="*/ 535516 w 1068918"/>
                    <a:gd name="connsiteY6" fmla="*/ 1068917 h 2137834"/>
                    <a:gd name="connsiteX7" fmla="*/ 0 w 1068918"/>
                    <a:gd name="connsiteY7" fmla="*/ 533402 h 2137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8918" h="2137834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590348" y="0"/>
                        <a:pt x="1068918" y="478570"/>
                        <a:pt x="1068918" y="1068917"/>
                      </a:cubicBezTo>
                      <a:cubicBezTo>
                        <a:pt x="1068918" y="1659264"/>
                        <a:pt x="590348" y="2137834"/>
                        <a:pt x="1" y="2137834"/>
                      </a:cubicBezTo>
                      <a:lnTo>
                        <a:pt x="0" y="2137834"/>
                      </a:lnTo>
                      <a:lnTo>
                        <a:pt x="0" y="1604432"/>
                      </a:lnTo>
                      <a:cubicBezTo>
                        <a:pt x="295757" y="1604432"/>
                        <a:pt x="535516" y="1364674"/>
                        <a:pt x="535516" y="1068917"/>
                      </a:cubicBezTo>
                      <a:cubicBezTo>
                        <a:pt x="535516" y="773160"/>
                        <a:pt x="295757" y="533402"/>
                        <a:pt x="0" y="533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E2A22004-4243-436F-97B0-6DA30F943557}"/>
                    </a:ext>
                  </a:extLst>
                </p:cNvPr>
                <p:cNvSpPr/>
                <p:nvPr/>
              </p:nvSpPr>
              <p:spPr>
                <a:xfrm>
                  <a:off x="1574506" y="3088817"/>
                  <a:ext cx="1112168" cy="111216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弧形 33">
                  <a:extLst>
                    <a:ext uri="{FF2B5EF4-FFF2-40B4-BE49-F238E27FC236}">
                      <a16:creationId xmlns:a16="http://schemas.microsoft.com/office/drawing/2014/main" id="{88504978-9D75-4190-A360-1745D5D3FE70}"/>
                    </a:ext>
                  </a:extLst>
                </p:cNvPr>
                <p:cNvSpPr/>
                <p:nvPr/>
              </p:nvSpPr>
              <p:spPr>
                <a:xfrm rot="10800000">
                  <a:off x="661481" y="2397172"/>
                  <a:ext cx="2495456" cy="2495456"/>
                </a:xfrm>
                <a:prstGeom prst="arc">
                  <a:avLst>
                    <a:gd name="adj1" fmla="val 16200000"/>
                    <a:gd name="adj2" fmla="val 5224412"/>
                  </a:avLst>
                </a:prstGeom>
                <a:noFill/>
                <a:ln w="6350">
                  <a:gradFill flip="none" rotWithShape="1">
                    <a:gsLst>
                      <a:gs pos="9000">
                        <a:schemeClr val="accent1">
                          <a:alpha val="0"/>
                        </a:schemeClr>
                      </a:gs>
                      <a:gs pos="50000">
                        <a:schemeClr val="accent1"/>
                      </a:gs>
                      <a:gs pos="91000">
                        <a:schemeClr val="accent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16AFC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5" name="弧形 24">
                  <a:extLst>
                    <a:ext uri="{FF2B5EF4-FFF2-40B4-BE49-F238E27FC236}">
                      <a16:creationId xmlns:a16="http://schemas.microsoft.com/office/drawing/2014/main" id="{AFEDA2A1-5290-4C7E-BE2E-746BB11E3544}"/>
                    </a:ext>
                  </a:extLst>
                </p:cNvPr>
                <p:cNvSpPr/>
                <p:nvPr/>
              </p:nvSpPr>
              <p:spPr>
                <a:xfrm rot="10800000">
                  <a:off x="1216740" y="2728795"/>
                  <a:ext cx="1827702" cy="1827702"/>
                </a:xfrm>
                <a:prstGeom prst="arc">
                  <a:avLst>
                    <a:gd name="adj1" fmla="val 16200000"/>
                    <a:gd name="adj2" fmla="val 5379731"/>
                  </a:avLst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16AFC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E0B05314-0D61-4D54-AE11-9A21275E873A}"/>
                  </a:ext>
                </a:extLst>
              </p:cNvPr>
              <p:cNvSpPr/>
              <p:nvPr/>
            </p:nvSpPr>
            <p:spPr>
              <a:xfrm>
                <a:off x="1174750" y="3591983"/>
                <a:ext cx="89645" cy="896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20F1095-CDD1-4A5E-8319-4FDBC3B42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3801" y="2864473"/>
              <a:ext cx="403549" cy="37514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1C0F512-8829-4705-A769-0041E0C99914}"/>
                </a:ext>
              </a:extLst>
            </p:cNvPr>
            <p:cNvCxnSpPr>
              <a:cxnSpLocks/>
            </p:cNvCxnSpPr>
            <p:nvPr/>
          </p:nvCxnSpPr>
          <p:spPr>
            <a:xfrm>
              <a:off x="2686674" y="3658090"/>
              <a:ext cx="508646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EDF7BD9-0242-495B-8DBE-CE265A710A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3801" y="4035114"/>
              <a:ext cx="403549" cy="37514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B47FF16-DFC4-4E22-82CA-1E849D8C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三项并列关系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B5E47910-F702-4E10-AAD9-B8056DF06B6F}"/>
              </a:ext>
            </a:extLst>
          </p:cNvPr>
          <p:cNvSpPr/>
          <p:nvPr/>
        </p:nvSpPr>
        <p:spPr>
          <a:xfrm rot="10800000" flipH="1">
            <a:off x="-158042" y="1577649"/>
            <a:ext cx="4134502" cy="4134502"/>
          </a:xfrm>
          <a:prstGeom prst="arc">
            <a:avLst>
              <a:gd name="adj1" fmla="val 16200000"/>
              <a:gd name="adj2" fmla="val 5224412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9E3E1DD-23DD-42AA-B017-DC0B676A7918}"/>
              </a:ext>
            </a:extLst>
          </p:cNvPr>
          <p:cNvSpPr/>
          <p:nvPr/>
        </p:nvSpPr>
        <p:spPr>
          <a:xfrm>
            <a:off x="3141400" y="1761477"/>
            <a:ext cx="889656" cy="889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6FF4766-FAE6-489A-8F2A-74EA45224252}"/>
              </a:ext>
            </a:extLst>
          </p:cNvPr>
          <p:cNvSpPr/>
          <p:nvPr/>
        </p:nvSpPr>
        <p:spPr>
          <a:xfrm>
            <a:off x="3141400" y="4638669"/>
            <a:ext cx="889656" cy="8896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52E587A-5F55-475C-BE52-043FCB555DB4}"/>
              </a:ext>
            </a:extLst>
          </p:cNvPr>
          <p:cNvSpPr/>
          <p:nvPr/>
        </p:nvSpPr>
        <p:spPr>
          <a:xfrm>
            <a:off x="3656755" y="3197819"/>
            <a:ext cx="889656" cy="8896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图形 17">
            <a:extLst>
              <a:ext uri="{FF2B5EF4-FFF2-40B4-BE49-F238E27FC236}">
                <a16:creationId xmlns:a16="http://schemas.microsoft.com/office/drawing/2014/main" id="{62BE03D4-8110-4FF0-958C-8F4DA0AA357E}"/>
              </a:ext>
            </a:extLst>
          </p:cNvPr>
          <p:cNvSpPr/>
          <p:nvPr/>
        </p:nvSpPr>
        <p:spPr>
          <a:xfrm>
            <a:off x="3350499" y="2016125"/>
            <a:ext cx="471458" cy="380358"/>
          </a:xfrm>
          <a:custGeom>
            <a:avLst/>
            <a:gdLst>
              <a:gd name="connsiteX0" fmla="*/ 661194 w 1787207"/>
              <a:gd name="connsiteY0" fmla="*/ 687804 h 1441865"/>
              <a:gd name="connsiteX1" fmla="*/ 833438 w 1787207"/>
              <a:gd name="connsiteY1" fmla="*/ 687804 h 1441865"/>
              <a:gd name="connsiteX2" fmla="*/ 1190625 w 1787207"/>
              <a:gd name="connsiteY2" fmla="*/ 1044991 h 1441865"/>
              <a:gd name="connsiteX3" fmla="*/ 634921 w 1787207"/>
              <a:gd name="connsiteY3" fmla="*/ 1044991 h 1441865"/>
              <a:gd name="connsiteX4" fmla="*/ 635000 w 1787207"/>
              <a:gd name="connsiteY4" fmla="*/ 1124366 h 1441865"/>
              <a:gd name="connsiteX5" fmla="*/ 1270000 w 1787207"/>
              <a:gd name="connsiteY5" fmla="*/ 1124366 h 1441865"/>
              <a:gd name="connsiteX6" fmla="*/ 1270000 w 1787207"/>
              <a:gd name="connsiteY6" fmla="*/ 1044991 h 1441865"/>
              <a:gd name="connsiteX7" fmla="*/ 1199674 w 1787207"/>
              <a:gd name="connsiteY7" fmla="*/ 806866 h 1441865"/>
              <a:gd name="connsiteX8" fmla="*/ 1428750 w 1787207"/>
              <a:gd name="connsiteY8" fmla="*/ 806866 h 1441865"/>
              <a:gd name="connsiteX9" fmla="*/ 1787208 w 1787207"/>
              <a:gd name="connsiteY9" fmla="*/ 1033164 h 1441865"/>
              <a:gd name="connsiteX10" fmla="*/ 952500 w 1787207"/>
              <a:gd name="connsiteY10" fmla="*/ 1441866 h 1441865"/>
              <a:gd name="connsiteX11" fmla="*/ 396875 w 1787207"/>
              <a:gd name="connsiteY11" fmla="*/ 1312882 h 1441865"/>
              <a:gd name="connsiteX12" fmla="*/ 396875 w 1787207"/>
              <a:gd name="connsiteY12" fmla="*/ 574377 h 1441865"/>
              <a:gd name="connsiteX13" fmla="*/ 661194 w 1787207"/>
              <a:gd name="connsiteY13" fmla="*/ 687804 h 1441865"/>
              <a:gd name="connsiteX14" fmla="*/ 238125 w 1787207"/>
              <a:gd name="connsiteY14" fmla="*/ 489366 h 1441865"/>
              <a:gd name="connsiteX15" fmla="*/ 316944 w 1787207"/>
              <a:gd name="connsiteY15" fmla="*/ 559454 h 1441865"/>
              <a:gd name="connsiteX16" fmla="*/ 317500 w 1787207"/>
              <a:gd name="connsiteY16" fmla="*/ 568741 h 1441865"/>
              <a:gd name="connsiteX17" fmla="*/ 317500 w 1787207"/>
              <a:gd name="connsiteY17" fmla="*/ 1283116 h 1441865"/>
              <a:gd name="connsiteX18" fmla="*/ 238125 w 1787207"/>
              <a:gd name="connsiteY18" fmla="*/ 1362491 h 1441865"/>
              <a:gd name="connsiteX19" fmla="*/ 79375 w 1787207"/>
              <a:gd name="connsiteY19" fmla="*/ 1362491 h 1441865"/>
              <a:gd name="connsiteX20" fmla="*/ 0 w 1787207"/>
              <a:gd name="connsiteY20" fmla="*/ 1283116 h 1441865"/>
              <a:gd name="connsiteX21" fmla="*/ 0 w 1787207"/>
              <a:gd name="connsiteY21" fmla="*/ 568741 h 1441865"/>
              <a:gd name="connsiteX22" fmla="*/ 79375 w 1787207"/>
              <a:gd name="connsiteY22" fmla="*/ 489366 h 1441865"/>
              <a:gd name="connsiteX23" fmla="*/ 238125 w 1787207"/>
              <a:gd name="connsiteY23" fmla="*/ 489366 h 1441865"/>
              <a:gd name="connsiteX24" fmla="*/ 1003776 w 1787207"/>
              <a:gd name="connsiteY24" fmla="*/ 58757 h 1441865"/>
              <a:gd name="connsiteX25" fmla="*/ 1031875 w 1787207"/>
              <a:gd name="connsiteY25" fmla="*/ 86935 h 1441865"/>
              <a:gd name="connsiteX26" fmla="*/ 1059974 w 1787207"/>
              <a:gd name="connsiteY26" fmla="*/ 58836 h 1441865"/>
              <a:gd name="connsiteX27" fmla="*/ 1340604 w 1787207"/>
              <a:gd name="connsiteY27" fmla="*/ 57647 h 1441865"/>
              <a:gd name="connsiteX28" fmla="*/ 1341793 w 1787207"/>
              <a:gd name="connsiteY28" fmla="*/ 338278 h 1441865"/>
              <a:gd name="connsiteX29" fmla="*/ 1340564 w 1787207"/>
              <a:gd name="connsiteY29" fmla="*/ 339506 h 1441865"/>
              <a:gd name="connsiteX30" fmla="*/ 1031875 w 1787207"/>
              <a:gd name="connsiteY30" fmla="*/ 648116 h 1441865"/>
              <a:gd name="connsiteX31" fmla="*/ 723106 w 1787207"/>
              <a:gd name="connsiteY31" fmla="*/ 339347 h 1441865"/>
              <a:gd name="connsiteX32" fmla="*/ 721917 w 1787207"/>
              <a:gd name="connsiteY32" fmla="*/ 58717 h 1441865"/>
              <a:gd name="connsiteX33" fmla="*/ 1002548 w 1787207"/>
              <a:gd name="connsiteY33" fmla="*/ 57528 h 1441865"/>
              <a:gd name="connsiteX34" fmla="*/ 1003776 w 1787207"/>
              <a:gd name="connsiteY34" fmla="*/ 58757 h 1441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87207" h="1441865">
                <a:moveTo>
                  <a:pt x="661194" y="687804"/>
                </a:moveTo>
                <a:lnTo>
                  <a:pt x="833438" y="687804"/>
                </a:lnTo>
                <a:cubicBezTo>
                  <a:pt x="1030707" y="687804"/>
                  <a:pt x="1190625" y="847722"/>
                  <a:pt x="1190625" y="1044991"/>
                </a:cubicBezTo>
                <a:lnTo>
                  <a:pt x="634921" y="1044991"/>
                </a:lnTo>
                <a:lnTo>
                  <a:pt x="635000" y="1124366"/>
                </a:lnTo>
                <a:lnTo>
                  <a:pt x="1270000" y="1124366"/>
                </a:lnTo>
                <a:lnTo>
                  <a:pt x="1270000" y="1044991"/>
                </a:lnTo>
                <a:cubicBezTo>
                  <a:pt x="1269750" y="960533"/>
                  <a:pt x="1245348" y="877909"/>
                  <a:pt x="1199674" y="806866"/>
                </a:cubicBezTo>
                <a:lnTo>
                  <a:pt x="1428750" y="806866"/>
                </a:lnTo>
                <a:cubicBezTo>
                  <a:pt x="1581889" y="806824"/>
                  <a:pt x="1721389" y="894892"/>
                  <a:pt x="1787208" y="1033164"/>
                </a:cubicBezTo>
                <a:cubicBezTo>
                  <a:pt x="1599486" y="1280894"/>
                  <a:pt x="1295559" y="1441866"/>
                  <a:pt x="952500" y="1441866"/>
                </a:cubicBezTo>
                <a:cubicBezTo>
                  <a:pt x="733346" y="1441866"/>
                  <a:pt x="547688" y="1395035"/>
                  <a:pt x="396875" y="1312882"/>
                </a:cubicBezTo>
                <a:lnTo>
                  <a:pt x="396875" y="574377"/>
                </a:lnTo>
                <a:cubicBezTo>
                  <a:pt x="493444" y="588210"/>
                  <a:pt x="584635" y="627343"/>
                  <a:pt x="661194" y="687804"/>
                </a:cubicBezTo>
                <a:close/>
                <a:moveTo>
                  <a:pt x="238125" y="489366"/>
                </a:moveTo>
                <a:cubicBezTo>
                  <a:pt x="278366" y="489371"/>
                  <a:pt x="312236" y="519489"/>
                  <a:pt x="316944" y="559454"/>
                </a:cubicBezTo>
                <a:lnTo>
                  <a:pt x="317500" y="568741"/>
                </a:lnTo>
                <a:lnTo>
                  <a:pt x="317500" y="1283116"/>
                </a:lnTo>
                <a:cubicBezTo>
                  <a:pt x="317500" y="1326954"/>
                  <a:pt x="281963" y="1362491"/>
                  <a:pt x="238125" y="1362491"/>
                </a:cubicBezTo>
                <a:lnTo>
                  <a:pt x="79375" y="1362491"/>
                </a:lnTo>
                <a:cubicBezTo>
                  <a:pt x="35537" y="1362491"/>
                  <a:pt x="0" y="1326954"/>
                  <a:pt x="0" y="1283116"/>
                </a:cubicBezTo>
                <a:lnTo>
                  <a:pt x="0" y="568741"/>
                </a:lnTo>
                <a:cubicBezTo>
                  <a:pt x="0" y="524903"/>
                  <a:pt x="35537" y="489366"/>
                  <a:pt x="79375" y="489366"/>
                </a:cubicBezTo>
                <a:lnTo>
                  <a:pt x="238125" y="489366"/>
                </a:lnTo>
                <a:close/>
                <a:moveTo>
                  <a:pt x="1003776" y="58757"/>
                </a:moveTo>
                <a:lnTo>
                  <a:pt x="1031875" y="86935"/>
                </a:lnTo>
                <a:lnTo>
                  <a:pt x="1059974" y="58836"/>
                </a:lnTo>
                <a:cubicBezTo>
                  <a:pt x="1137139" y="-18986"/>
                  <a:pt x="1262782" y="-19519"/>
                  <a:pt x="1340604" y="57647"/>
                </a:cubicBezTo>
                <a:cubicBezTo>
                  <a:pt x="1418427" y="134813"/>
                  <a:pt x="1418959" y="260455"/>
                  <a:pt x="1341793" y="338278"/>
                </a:cubicBezTo>
                <a:cubicBezTo>
                  <a:pt x="1341385" y="338689"/>
                  <a:pt x="1340976" y="339098"/>
                  <a:pt x="1340564" y="339506"/>
                </a:cubicBezTo>
                <a:lnTo>
                  <a:pt x="1031875" y="648116"/>
                </a:lnTo>
                <a:lnTo>
                  <a:pt x="723106" y="339347"/>
                </a:lnTo>
                <a:cubicBezTo>
                  <a:pt x="645284" y="262182"/>
                  <a:pt x="644752" y="136539"/>
                  <a:pt x="721917" y="58717"/>
                </a:cubicBezTo>
                <a:cubicBezTo>
                  <a:pt x="799083" y="-19106"/>
                  <a:pt x="924726" y="-19638"/>
                  <a:pt x="1002548" y="57528"/>
                </a:cubicBezTo>
                <a:cubicBezTo>
                  <a:pt x="1002959" y="57936"/>
                  <a:pt x="1003369" y="58345"/>
                  <a:pt x="1003776" y="58757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6634C3-1064-48BA-BBD1-A55EF7610291}"/>
              </a:ext>
            </a:extLst>
          </p:cNvPr>
          <p:cNvSpPr txBox="1"/>
          <p:nvPr/>
        </p:nvSpPr>
        <p:spPr>
          <a:xfrm>
            <a:off x="4628832" y="1906696"/>
            <a:ext cx="620128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D7A93B-3044-4937-BDEC-CB7690EAF4E0}"/>
              </a:ext>
            </a:extLst>
          </p:cNvPr>
          <p:cNvSpPr txBox="1"/>
          <p:nvPr/>
        </p:nvSpPr>
        <p:spPr>
          <a:xfrm>
            <a:off x="4628833" y="1543473"/>
            <a:ext cx="1696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</a:rPr>
              <a:t>请输入观点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09C1EE-9EA8-42B4-BC57-585413C919F4}"/>
              </a:ext>
            </a:extLst>
          </p:cNvPr>
          <p:cNvSpPr txBox="1"/>
          <p:nvPr/>
        </p:nvSpPr>
        <p:spPr>
          <a:xfrm>
            <a:off x="5114900" y="3452040"/>
            <a:ext cx="620128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E8348E4-D684-4D1F-9979-60FCA968D358}"/>
              </a:ext>
            </a:extLst>
          </p:cNvPr>
          <p:cNvSpPr txBox="1"/>
          <p:nvPr/>
        </p:nvSpPr>
        <p:spPr>
          <a:xfrm>
            <a:off x="5114901" y="3088817"/>
            <a:ext cx="1696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+mn-ea"/>
              </a:rPr>
              <a:t>请输入观点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92626D9-6F88-46C4-A4AD-1C386EA2EAEE}"/>
              </a:ext>
            </a:extLst>
          </p:cNvPr>
          <p:cNvSpPr txBox="1"/>
          <p:nvPr/>
        </p:nvSpPr>
        <p:spPr>
          <a:xfrm>
            <a:off x="4628832" y="4996420"/>
            <a:ext cx="620128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为了让您更加方便的演示，我设计了这份模板，希望您能喜欢我的作品，您的支持是我最大的动力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EF26BF-E8C9-434D-B9FB-B0FD31A20B97}"/>
              </a:ext>
            </a:extLst>
          </p:cNvPr>
          <p:cNvSpPr txBox="1"/>
          <p:nvPr/>
        </p:nvSpPr>
        <p:spPr>
          <a:xfrm>
            <a:off x="4628833" y="4633197"/>
            <a:ext cx="1696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+mn-ea"/>
              </a:rPr>
              <a:t>请输入观点</a:t>
            </a:r>
          </a:p>
        </p:txBody>
      </p:sp>
      <p:sp>
        <p:nvSpPr>
          <p:cNvPr id="36" name="图形 34">
            <a:extLst>
              <a:ext uri="{FF2B5EF4-FFF2-40B4-BE49-F238E27FC236}">
                <a16:creationId xmlns:a16="http://schemas.microsoft.com/office/drawing/2014/main" id="{ADB0CDC8-657D-41C7-9279-23DB919B0DF1}"/>
              </a:ext>
            </a:extLst>
          </p:cNvPr>
          <p:cNvSpPr/>
          <p:nvPr/>
        </p:nvSpPr>
        <p:spPr>
          <a:xfrm>
            <a:off x="1834345" y="3280559"/>
            <a:ext cx="592488" cy="724174"/>
          </a:xfrm>
          <a:custGeom>
            <a:avLst/>
            <a:gdLst>
              <a:gd name="connsiteX0" fmla="*/ 274890 w 549780"/>
              <a:gd name="connsiteY0" fmla="*/ 0 h 671974"/>
              <a:gd name="connsiteX1" fmla="*/ 549780 w 549780"/>
              <a:gd name="connsiteY1" fmla="*/ 274890 h 671974"/>
              <a:gd name="connsiteX2" fmla="*/ 549780 w 549780"/>
              <a:gd name="connsiteY2" fmla="*/ 397063 h 671974"/>
              <a:gd name="connsiteX3" fmla="*/ 433410 w 549780"/>
              <a:gd name="connsiteY3" fmla="*/ 621679 h 671974"/>
              <a:gd name="connsiteX4" fmla="*/ 457906 w 549780"/>
              <a:gd name="connsiteY4" fmla="*/ 475163 h 671974"/>
              <a:gd name="connsiteX5" fmla="*/ 458150 w 549780"/>
              <a:gd name="connsiteY5" fmla="*/ 458150 h 671974"/>
              <a:gd name="connsiteX6" fmla="*/ 458150 w 549780"/>
              <a:gd name="connsiteY6" fmla="*/ 397033 h 671974"/>
              <a:gd name="connsiteX7" fmla="*/ 397064 w 549780"/>
              <a:gd name="connsiteY7" fmla="*/ 397033 h 671974"/>
              <a:gd name="connsiteX8" fmla="*/ 397064 w 549780"/>
              <a:gd name="connsiteY8" fmla="*/ 458150 h 671974"/>
              <a:gd name="connsiteX9" fmla="*/ 396972 w 549780"/>
              <a:gd name="connsiteY9" fmla="*/ 467771 h 671974"/>
              <a:gd name="connsiteX10" fmla="*/ 353265 w 549780"/>
              <a:gd name="connsiteY10" fmla="*/ 660652 h 671974"/>
              <a:gd name="connsiteX11" fmla="*/ 244103 w 549780"/>
              <a:gd name="connsiteY11" fmla="*/ 670243 h 671974"/>
              <a:gd name="connsiteX12" fmla="*/ 305220 w 549780"/>
              <a:gd name="connsiteY12" fmla="*/ 471100 h 671974"/>
              <a:gd name="connsiteX13" fmla="*/ 305434 w 549780"/>
              <a:gd name="connsiteY13" fmla="*/ 458150 h 671974"/>
              <a:gd name="connsiteX14" fmla="*/ 305434 w 549780"/>
              <a:gd name="connsiteY14" fmla="*/ 244347 h 671974"/>
              <a:gd name="connsiteX15" fmla="*/ 244347 w 549780"/>
              <a:gd name="connsiteY15" fmla="*/ 244347 h 671974"/>
              <a:gd name="connsiteX16" fmla="*/ 244347 w 549780"/>
              <a:gd name="connsiteY16" fmla="*/ 458150 h 671974"/>
              <a:gd name="connsiteX17" fmla="*/ 244225 w 549780"/>
              <a:gd name="connsiteY17" fmla="*/ 466946 h 671974"/>
              <a:gd name="connsiteX18" fmla="*/ 180481 w 549780"/>
              <a:gd name="connsiteY18" fmla="*/ 655307 h 671974"/>
              <a:gd name="connsiteX19" fmla="*/ 100274 w 549780"/>
              <a:gd name="connsiteY19" fmla="*/ 609370 h 671974"/>
              <a:gd name="connsiteX20" fmla="*/ 152503 w 549780"/>
              <a:gd name="connsiteY20" fmla="*/ 468168 h 671974"/>
              <a:gd name="connsiteX21" fmla="*/ 152717 w 549780"/>
              <a:gd name="connsiteY21" fmla="*/ 458150 h 671974"/>
              <a:gd name="connsiteX22" fmla="*/ 152717 w 549780"/>
              <a:gd name="connsiteY22" fmla="*/ 274890 h 671974"/>
              <a:gd name="connsiteX23" fmla="*/ 152870 w 549780"/>
              <a:gd name="connsiteY23" fmla="*/ 268781 h 671974"/>
              <a:gd name="connsiteX24" fmla="*/ 166156 w 549780"/>
              <a:gd name="connsiteY24" fmla="*/ 219148 h 671974"/>
              <a:gd name="connsiteX25" fmla="*/ 169638 w 549780"/>
              <a:gd name="connsiteY25" fmla="*/ 212826 h 671974"/>
              <a:gd name="connsiteX26" fmla="*/ 125503 w 549780"/>
              <a:gd name="connsiteY26" fmla="*/ 168691 h 671974"/>
              <a:gd name="connsiteX27" fmla="*/ 91844 w 549780"/>
              <a:gd name="connsiteY27" fmla="*/ 265819 h 671974"/>
              <a:gd name="connsiteX28" fmla="*/ 91630 w 549780"/>
              <a:gd name="connsiteY28" fmla="*/ 274890 h 671974"/>
              <a:gd name="connsiteX29" fmla="*/ 91630 w 549780"/>
              <a:gd name="connsiteY29" fmla="*/ 458150 h 671974"/>
              <a:gd name="connsiteX30" fmla="*/ 91508 w 549780"/>
              <a:gd name="connsiteY30" fmla="*/ 465022 h 671974"/>
              <a:gd name="connsiteX31" fmla="*/ 57269 w 549780"/>
              <a:gd name="connsiteY31" fmla="*/ 564991 h 671974"/>
              <a:gd name="connsiteX32" fmla="*/ 0 w 549780"/>
              <a:gd name="connsiteY32" fmla="*/ 397063 h 671974"/>
              <a:gd name="connsiteX33" fmla="*/ 0 w 549780"/>
              <a:gd name="connsiteY33" fmla="*/ 274890 h 671974"/>
              <a:gd name="connsiteX34" fmla="*/ 274890 w 549780"/>
              <a:gd name="connsiteY34" fmla="*/ 0 h 671974"/>
              <a:gd name="connsiteX35" fmla="*/ 274890 w 549780"/>
              <a:gd name="connsiteY35" fmla="*/ 91630 h 671974"/>
              <a:gd name="connsiteX36" fmla="*/ 175747 w 549780"/>
              <a:gd name="connsiteY36" fmla="*/ 120738 h 671974"/>
              <a:gd name="connsiteX37" fmla="*/ 168722 w 549780"/>
              <a:gd name="connsiteY37" fmla="*/ 125503 h 671974"/>
              <a:gd name="connsiteX38" fmla="*/ 212826 w 549780"/>
              <a:gd name="connsiteY38" fmla="*/ 169638 h 671974"/>
              <a:gd name="connsiteX39" fmla="*/ 267407 w 549780"/>
              <a:gd name="connsiteY39" fmla="*/ 152930 h 671974"/>
              <a:gd name="connsiteX40" fmla="*/ 274890 w 549780"/>
              <a:gd name="connsiteY40" fmla="*/ 152717 h 671974"/>
              <a:gd name="connsiteX41" fmla="*/ 280999 w 549780"/>
              <a:gd name="connsiteY41" fmla="*/ 152869 h 671974"/>
              <a:gd name="connsiteX42" fmla="*/ 396911 w 549780"/>
              <a:gd name="connsiteY42" fmla="*/ 268598 h 671974"/>
              <a:gd name="connsiteX43" fmla="*/ 397064 w 549780"/>
              <a:gd name="connsiteY43" fmla="*/ 274890 h 671974"/>
              <a:gd name="connsiteX44" fmla="*/ 397064 w 549780"/>
              <a:gd name="connsiteY44" fmla="*/ 335977 h 671974"/>
              <a:gd name="connsiteX45" fmla="*/ 458150 w 549780"/>
              <a:gd name="connsiteY45" fmla="*/ 335977 h 671974"/>
              <a:gd name="connsiteX46" fmla="*/ 458150 w 549780"/>
              <a:gd name="connsiteY46" fmla="*/ 274890 h 671974"/>
              <a:gd name="connsiteX47" fmla="*/ 274890 w 549780"/>
              <a:gd name="connsiteY47" fmla="*/ 91630 h 67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9780" h="671974">
                <a:moveTo>
                  <a:pt x="274890" y="0"/>
                </a:moveTo>
                <a:cubicBezTo>
                  <a:pt x="426708" y="0"/>
                  <a:pt x="549780" y="123072"/>
                  <a:pt x="549780" y="274890"/>
                </a:cubicBezTo>
                <a:lnTo>
                  <a:pt x="549780" y="397063"/>
                </a:lnTo>
                <a:cubicBezTo>
                  <a:pt x="549844" y="486409"/>
                  <a:pt x="506433" y="570199"/>
                  <a:pt x="433410" y="621679"/>
                </a:cubicBezTo>
                <a:cubicBezTo>
                  <a:pt x="447888" y="575192"/>
                  <a:pt x="456318" y="526048"/>
                  <a:pt x="457906" y="475163"/>
                </a:cubicBezTo>
                <a:lnTo>
                  <a:pt x="458150" y="458150"/>
                </a:lnTo>
                <a:lnTo>
                  <a:pt x="458150" y="397033"/>
                </a:lnTo>
                <a:lnTo>
                  <a:pt x="397064" y="397033"/>
                </a:lnTo>
                <a:lnTo>
                  <a:pt x="397064" y="458150"/>
                </a:lnTo>
                <a:lnTo>
                  <a:pt x="396972" y="467771"/>
                </a:lnTo>
                <a:cubicBezTo>
                  <a:pt x="395759" y="534379"/>
                  <a:pt x="380883" y="600028"/>
                  <a:pt x="353265" y="660652"/>
                </a:cubicBezTo>
                <a:cubicBezTo>
                  <a:pt x="317883" y="671106"/>
                  <a:pt x="280765" y="674367"/>
                  <a:pt x="244103" y="670243"/>
                </a:cubicBezTo>
                <a:cubicBezTo>
                  <a:pt x="281923" y="610525"/>
                  <a:pt x="303030" y="541754"/>
                  <a:pt x="305220" y="471100"/>
                </a:cubicBezTo>
                <a:lnTo>
                  <a:pt x="305434" y="458150"/>
                </a:lnTo>
                <a:lnTo>
                  <a:pt x="305434" y="244347"/>
                </a:lnTo>
                <a:lnTo>
                  <a:pt x="244347" y="244347"/>
                </a:lnTo>
                <a:lnTo>
                  <a:pt x="244347" y="458150"/>
                </a:lnTo>
                <a:lnTo>
                  <a:pt x="244225" y="466946"/>
                </a:lnTo>
                <a:cubicBezTo>
                  <a:pt x="242566" y="534744"/>
                  <a:pt x="220335" y="600435"/>
                  <a:pt x="180481" y="655307"/>
                </a:cubicBezTo>
                <a:cubicBezTo>
                  <a:pt x="151339" y="644642"/>
                  <a:pt x="124219" y="629109"/>
                  <a:pt x="100274" y="609370"/>
                </a:cubicBezTo>
                <a:cubicBezTo>
                  <a:pt x="132187" y="569015"/>
                  <a:pt x="150474" y="519576"/>
                  <a:pt x="152503" y="468168"/>
                </a:cubicBezTo>
                <a:lnTo>
                  <a:pt x="152717" y="458150"/>
                </a:lnTo>
                <a:lnTo>
                  <a:pt x="152717" y="274890"/>
                </a:lnTo>
                <a:lnTo>
                  <a:pt x="152870" y="268781"/>
                </a:lnTo>
                <a:cubicBezTo>
                  <a:pt x="153710" y="251479"/>
                  <a:pt x="158240" y="234556"/>
                  <a:pt x="166156" y="219148"/>
                </a:cubicBezTo>
                <a:lnTo>
                  <a:pt x="169638" y="212826"/>
                </a:lnTo>
                <a:lnTo>
                  <a:pt x="125503" y="168691"/>
                </a:lnTo>
                <a:cubicBezTo>
                  <a:pt x="105199" y="197168"/>
                  <a:pt x="93515" y="230884"/>
                  <a:pt x="91844" y="265819"/>
                </a:cubicBezTo>
                <a:lnTo>
                  <a:pt x="91630" y="274890"/>
                </a:lnTo>
                <a:lnTo>
                  <a:pt x="91630" y="458150"/>
                </a:lnTo>
                <a:lnTo>
                  <a:pt x="91508" y="465022"/>
                </a:lnTo>
                <a:cubicBezTo>
                  <a:pt x="90216" y="500995"/>
                  <a:pt x="78302" y="535779"/>
                  <a:pt x="57269" y="564991"/>
                </a:cubicBezTo>
                <a:cubicBezTo>
                  <a:pt x="20057" y="516930"/>
                  <a:pt x="-93" y="457846"/>
                  <a:pt x="0" y="397063"/>
                </a:cubicBezTo>
                <a:lnTo>
                  <a:pt x="0" y="274890"/>
                </a:lnTo>
                <a:cubicBezTo>
                  <a:pt x="0" y="123072"/>
                  <a:pt x="123073" y="0"/>
                  <a:pt x="274890" y="0"/>
                </a:cubicBezTo>
                <a:close/>
                <a:moveTo>
                  <a:pt x="274890" y="91630"/>
                </a:moveTo>
                <a:cubicBezTo>
                  <a:pt x="238361" y="91630"/>
                  <a:pt x="204335" y="102320"/>
                  <a:pt x="175747" y="120738"/>
                </a:cubicBezTo>
                <a:lnTo>
                  <a:pt x="168722" y="125503"/>
                </a:lnTo>
                <a:lnTo>
                  <a:pt x="212826" y="169638"/>
                </a:lnTo>
                <a:cubicBezTo>
                  <a:pt x="229435" y="159812"/>
                  <a:pt x="248145" y="154085"/>
                  <a:pt x="267407" y="152930"/>
                </a:cubicBezTo>
                <a:lnTo>
                  <a:pt x="274890" y="152717"/>
                </a:lnTo>
                <a:lnTo>
                  <a:pt x="280999" y="152869"/>
                </a:lnTo>
                <a:cubicBezTo>
                  <a:pt x="343603" y="155999"/>
                  <a:pt x="393683" y="205999"/>
                  <a:pt x="396911" y="268598"/>
                </a:cubicBezTo>
                <a:lnTo>
                  <a:pt x="397064" y="274890"/>
                </a:lnTo>
                <a:lnTo>
                  <a:pt x="397064" y="335977"/>
                </a:lnTo>
                <a:lnTo>
                  <a:pt x="458150" y="335977"/>
                </a:lnTo>
                <a:lnTo>
                  <a:pt x="458150" y="274890"/>
                </a:lnTo>
                <a:cubicBezTo>
                  <a:pt x="458150" y="173678"/>
                  <a:pt x="376102" y="91630"/>
                  <a:pt x="274890" y="91630"/>
                </a:cubicBezTo>
                <a:close/>
              </a:path>
            </a:pathLst>
          </a:custGeom>
          <a:solidFill>
            <a:schemeClr val="bg1"/>
          </a:solidFill>
          <a:ln w="7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图形 37">
            <a:extLst>
              <a:ext uri="{FF2B5EF4-FFF2-40B4-BE49-F238E27FC236}">
                <a16:creationId xmlns:a16="http://schemas.microsoft.com/office/drawing/2014/main" id="{A851FD11-6AD5-4D7F-BEAE-8BAEA5B0A783}"/>
              </a:ext>
            </a:extLst>
          </p:cNvPr>
          <p:cNvSpPr/>
          <p:nvPr/>
        </p:nvSpPr>
        <p:spPr>
          <a:xfrm>
            <a:off x="3905845" y="3446908"/>
            <a:ext cx="391476" cy="391476"/>
          </a:xfrm>
          <a:custGeom>
            <a:avLst/>
            <a:gdLst>
              <a:gd name="connsiteX0" fmla="*/ 0 w 1428750"/>
              <a:gd name="connsiteY0" fmla="*/ 793750 h 1428750"/>
              <a:gd name="connsiteX1" fmla="*/ 635000 w 1428750"/>
              <a:gd name="connsiteY1" fmla="*/ 793750 h 1428750"/>
              <a:gd name="connsiteX2" fmla="*/ 635000 w 1428750"/>
              <a:gd name="connsiteY2" fmla="*/ 0 h 1428750"/>
              <a:gd name="connsiteX3" fmla="*/ 0 w 1428750"/>
              <a:gd name="connsiteY3" fmla="*/ 0 h 1428750"/>
              <a:gd name="connsiteX4" fmla="*/ 0 w 1428750"/>
              <a:gd name="connsiteY4" fmla="*/ 793750 h 1428750"/>
              <a:gd name="connsiteX5" fmla="*/ 0 w 1428750"/>
              <a:gd name="connsiteY5" fmla="*/ 1428750 h 1428750"/>
              <a:gd name="connsiteX6" fmla="*/ 635000 w 1428750"/>
              <a:gd name="connsiteY6" fmla="*/ 1428750 h 1428750"/>
              <a:gd name="connsiteX7" fmla="*/ 635000 w 1428750"/>
              <a:gd name="connsiteY7" fmla="*/ 952500 h 1428750"/>
              <a:gd name="connsiteX8" fmla="*/ 0 w 1428750"/>
              <a:gd name="connsiteY8" fmla="*/ 952500 h 1428750"/>
              <a:gd name="connsiteX9" fmla="*/ 0 w 1428750"/>
              <a:gd name="connsiteY9" fmla="*/ 1428750 h 1428750"/>
              <a:gd name="connsiteX10" fmla="*/ 793750 w 1428750"/>
              <a:gd name="connsiteY10" fmla="*/ 1428750 h 1428750"/>
              <a:gd name="connsiteX11" fmla="*/ 1428750 w 1428750"/>
              <a:gd name="connsiteY11" fmla="*/ 1428750 h 1428750"/>
              <a:gd name="connsiteX12" fmla="*/ 1428750 w 1428750"/>
              <a:gd name="connsiteY12" fmla="*/ 635000 h 1428750"/>
              <a:gd name="connsiteX13" fmla="*/ 793750 w 1428750"/>
              <a:gd name="connsiteY13" fmla="*/ 635000 h 1428750"/>
              <a:gd name="connsiteX14" fmla="*/ 793750 w 1428750"/>
              <a:gd name="connsiteY14" fmla="*/ 1428750 h 1428750"/>
              <a:gd name="connsiteX15" fmla="*/ 793750 w 1428750"/>
              <a:gd name="connsiteY15" fmla="*/ 0 h 1428750"/>
              <a:gd name="connsiteX16" fmla="*/ 793750 w 1428750"/>
              <a:gd name="connsiteY16" fmla="*/ 476250 h 1428750"/>
              <a:gd name="connsiteX17" fmla="*/ 1428750 w 1428750"/>
              <a:gd name="connsiteY17" fmla="*/ 476250 h 1428750"/>
              <a:gd name="connsiteX18" fmla="*/ 1428750 w 1428750"/>
              <a:gd name="connsiteY18" fmla="*/ 0 h 1428750"/>
              <a:gd name="connsiteX19" fmla="*/ 793750 w 1428750"/>
              <a:gd name="connsiteY19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28750" h="1428750">
                <a:moveTo>
                  <a:pt x="0" y="793750"/>
                </a:moveTo>
                <a:lnTo>
                  <a:pt x="635000" y="793750"/>
                </a:lnTo>
                <a:lnTo>
                  <a:pt x="635000" y="0"/>
                </a:lnTo>
                <a:lnTo>
                  <a:pt x="0" y="0"/>
                </a:lnTo>
                <a:lnTo>
                  <a:pt x="0" y="793750"/>
                </a:lnTo>
                <a:close/>
                <a:moveTo>
                  <a:pt x="0" y="1428750"/>
                </a:moveTo>
                <a:lnTo>
                  <a:pt x="635000" y="1428750"/>
                </a:lnTo>
                <a:lnTo>
                  <a:pt x="635000" y="952500"/>
                </a:lnTo>
                <a:lnTo>
                  <a:pt x="0" y="952500"/>
                </a:lnTo>
                <a:lnTo>
                  <a:pt x="0" y="1428750"/>
                </a:lnTo>
                <a:close/>
                <a:moveTo>
                  <a:pt x="793750" y="1428750"/>
                </a:moveTo>
                <a:lnTo>
                  <a:pt x="1428750" y="1428750"/>
                </a:lnTo>
                <a:lnTo>
                  <a:pt x="1428750" y="635000"/>
                </a:lnTo>
                <a:lnTo>
                  <a:pt x="793750" y="635000"/>
                </a:lnTo>
                <a:lnTo>
                  <a:pt x="793750" y="1428750"/>
                </a:lnTo>
                <a:close/>
                <a:moveTo>
                  <a:pt x="793750" y="0"/>
                </a:moveTo>
                <a:lnTo>
                  <a:pt x="793750" y="476250"/>
                </a:lnTo>
                <a:lnTo>
                  <a:pt x="1428750" y="476250"/>
                </a:lnTo>
                <a:lnTo>
                  <a:pt x="1428750" y="0"/>
                </a:lnTo>
                <a:lnTo>
                  <a:pt x="793750" y="0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1DA63CC9-76DB-4DC3-B597-D897C302D744}"/>
              </a:ext>
            </a:extLst>
          </p:cNvPr>
          <p:cNvSpPr/>
          <p:nvPr/>
        </p:nvSpPr>
        <p:spPr>
          <a:xfrm>
            <a:off x="3359515" y="4856828"/>
            <a:ext cx="453426" cy="453336"/>
          </a:xfrm>
          <a:custGeom>
            <a:avLst/>
            <a:gdLst>
              <a:gd name="connsiteX0" fmla="*/ 204081 w 1429122"/>
              <a:gd name="connsiteY0" fmla="*/ 983476 h 1428842"/>
              <a:gd name="connsiteX1" fmla="*/ 228823 w 1429122"/>
              <a:gd name="connsiteY1" fmla="*/ 988777 h 1428842"/>
              <a:gd name="connsiteX2" fmla="*/ 600149 w 1429122"/>
              <a:gd name="connsiteY2" fmla="*/ 1158069 h 1428842"/>
              <a:gd name="connsiteX3" fmla="*/ 829345 w 1429122"/>
              <a:gd name="connsiteY3" fmla="*/ 1158069 h 1428842"/>
              <a:gd name="connsiteX4" fmla="*/ 1200671 w 1429122"/>
              <a:gd name="connsiteY4" fmla="*/ 988777 h 1428842"/>
              <a:gd name="connsiteX5" fmla="*/ 1250156 w 1429122"/>
              <a:gd name="connsiteY5" fmla="*/ 988777 h 1428842"/>
              <a:gd name="connsiteX6" fmla="*/ 1380009 w 1429122"/>
              <a:gd name="connsiteY6" fmla="*/ 1047936 h 1428842"/>
              <a:gd name="connsiteX7" fmla="*/ 1380009 w 1429122"/>
              <a:gd name="connsiteY7" fmla="*/ 1156209 h 1428842"/>
              <a:gd name="connsiteX8" fmla="*/ 829345 w 1429122"/>
              <a:gd name="connsiteY8" fmla="*/ 1407356 h 1428842"/>
              <a:gd name="connsiteX9" fmla="*/ 600149 w 1429122"/>
              <a:gd name="connsiteY9" fmla="*/ 1407356 h 1428842"/>
              <a:gd name="connsiteX10" fmla="*/ 49485 w 1429122"/>
              <a:gd name="connsiteY10" fmla="*/ 1156209 h 1428842"/>
              <a:gd name="connsiteX11" fmla="*/ 49485 w 1429122"/>
              <a:gd name="connsiteY11" fmla="*/ 1047936 h 1428842"/>
              <a:gd name="connsiteX12" fmla="*/ 179338 w 1429122"/>
              <a:gd name="connsiteY12" fmla="*/ 988777 h 1428842"/>
              <a:gd name="connsiteX13" fmla="*/ 204081 w 1429122"/>
              <a:gd name="connsiteY13" fmla="*/ 983476 h 1428842"/>
              <a:gd name="connsiteX14" fmla="*/ 191617 w 1429122"/>
              <a:gd name="connsiteY14" fmla="*/ 602104 h 1428842"/>
              <a:gd name="connsiteX15" fmla="*/ 216173 w 1429122"/>
              <a:gd name="connsiteY15" fmla="*/ 607405 h 1428842"/>
              <a:gd name="connsiteX16" fmla="*/ 618009 w 1429122"/>
              <a:gd name="connsiteY16" fmla="*/ 789347 h 1428842"/>
              <a:gd name="connsiteX17" fmla="*/ 811113 w 1429122"/>
              <a:gd name="connsiteY17" fmla="*/ 789347 h 1428842"/>
              <a:gd name="connsiteX18" fmla="*/ 1212949 w 1429122"/>
              <a:gd name="connsiteY18" fmla="*/ 607405 h 1428842"/>
              <a:gd name="connsiteX19" fmla="*/ 1262063 w 1429122"/>
              <a:gd name="connsiteY19" fmla="*/ 607405 h 1428842"/>
              <a:gd name="connsiteX20" fmla="*/ 1380009 w 1429122"/>
              <a:gd name="connsiteY20" fmla="*/ 660983 h 1428842"/>
              <a:gd name="connsiteX21" fmla="*/ 1379637 w 1429122"/>
              <a:gd name="connsiteY21" fmla="*/ 769256 h 1428842"/>
              <a:gd name="connsiteX22" fmla="*/ 828973 w 1429122"/>
              <a:gd name="connsiteY22" fmla="*/ 1020403 h 1428842"/>
              <a:gd name="connsiteX23" fmla="*/ 599777 w 1429122"/>
              <a:gd name="connsiteY23" fmla="*/ 1020403 h 1428842"/>
              <a:gd name="connsiteX24" fmla="*/ 49113 w 1429122"/>
              <a:gd name="connsiteY24" fmla="*/ 769256 h 1428842"/>
              <a:gd name="connsiteX25" fmla="*/ 49113 w 1429122"/>
              <a:gd name="connsiteY25" fmla="*/ 660983 h 1428842"/>
              <a:gd name="connsiteX26" fmla="*/ 167060 w 1429122"/>
              <a:gd name="connsiteY26" fmla="*/ 607405 h 1428842"/>
              <a:gd name="connsiteX27" fmla="*/ 191617 w 1429122"/>
              <a:gd name="connsiteY27" fmla="*/ 602104 h 1428842"/>
              <a:gd name="connsiteX28" fmla="*/ 714561 w 1429122"/>
              <a:gd name="connsiteY28" fmla="*/ 0 h 1428842"/>
              <a:gd name="connsiteX29" fmla="*/ 824136 w 1429122"/>
              <a:gd name="connsiteY29" fmla="*/ 20650 h 1428842"/>
              <a:gd name="connsiteX30" fmla="*/ 1380009 w 1429122"/>
              <a:gd name="connsiteY30" fmla="*/ 274030 h 1428842"/>
              <a:gd name="connsiteX31" fmla="*/ 1380009 w 1429122"/>
              <a:gd name="connsiteY31" fmla="*/ 382302 h 1428842"/>
              <a:gd name="connsiteX32" fmla="*/ 829345 w 1429122"/>
              <a:gd name="connsiteY32" fmla="*/ 633450 h 1428842"/>
              <a:gd name="connsiteX33" fmla="*/ 600149 w 1429122"/>
              <a:gd name="connsiteY33" fmla="*/ 633450 h 1428842"/>
              <a:gd name="connsiteX34" fmla="*/ 49485 w 1429122"/>
              <a:gd name="connsiteY34" fmla="*/ 382302 h 1428842"/>
              <a:gd name="connsiteX35" fmla="*/ 49485 w 1429122"/>
              <a:gd name="connsiteY35" fmla="*/ 274030 h 1428842"/>
              <a:gd name="connsiteX36" fmla="*/ 604986 w 1429122"/>
              <a:gd name="connsiteY36" fmla="*/ 20650 h 1428842"/>
              <a:gd name="connsiteX37" fmla="*/ 714561 w 1429122"/>
              <a:gd name="connsiteY37" fmla="*/ 0 h 142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29122" h="1428842">
                <a:moveTo>
                  <a:pt x="204081" y="983476"/>
                </a:moveTo>
                <a:cubicBezTo>
                  <a:pt x="212545" y="983476"/>
                  <a:pt x="221010" y="985243"/>
                  <a:pt x="228823" y="988777"/>
                </a:cubicBezTo>
                <a:lnTo>
                  <a:pt x="600149" y="1158069"/>
                </a:lnTo>
                <a:cubicBezTo>
                  <a:pt x="663029" y="1186718"/>
                  <a:pt x="766465" y="1186718"/>
                  <a:pt x="829345" y="1158069"/>
                </a:cubicBezTo>
                <a:lnTo>
                  <a:pt x="1200671" y="988777"/>
                </a:lnTo>
                <a:cubicBezTo>
                  <a:pt x="1216298" y="981708"/>
                  <a:pt x="1234529" y="981708"/>
                  <a:pt x="1250156" y="988777"/>
                </a:cubicBezTo>
                <a:lnTo>
                  <a:pt x="1380009" y="1047936"/>
                </a:lnTo>
                <a:cubicBezTo>
                  <a:pt x="1445493" y="1077702"/>
                  <a:pt x="1445493" y="1126443"/>
                  <a:pt x="1380009" y="1156209"/>
                </a:cubicBezTo>
                <a:lnTo>
                  <a:pt x="829345" y="1407356"/>
                </a:lnTo>
                <a:cubicBezTo>
                  <a:pt x="766465" y="1436005"/>
                  <a:pt x="663029" y="1436005"/>
                  <a:pt x="600149" y="1407356"/>
                </a:cubicBezTo>
                <a:lnTo>
                  <a:pt x="49485" y="1156209"/>
                </a:lnTo>
                <a:cubicBezTo>
                  <a:pt x="-15999" y="1126443"/>
                  <a:pt x="-15999" y="1077702"/>
                  <a:pt x="49485" y="1047936"/>
                </a:cubicBezTo>
                <a:lnTo>
                  <a:pt x="179338" y="988777"/>
                </a:lnTo>
                <a:cubicBezTo>
                  <a:pt x="187152" y="985243"/>
                  <a:pt x="195616" y="983476"/>
                  <a:pt x="204081" y="983476"/>
                </a:cubicBezTo>
                <a:close/>
                <a:moveTo>
                  <a:pt x="191617" y="602104"/>
                </a:moveTo>
                <a:cubicBezTo>
                  <a:pt x="199988" y="602104"/>
                  <a:pt x="208360" y="603871"/>
                  <a:pt x="216173" y="607405"/>
                </a:cubicBezTo>
                <a:lnTo>
                  <a:pt x="618009" y="789347"/>
                </a:lnTo>
                <a:cubicBezTo>
                  <a:pt x="674936" y="808695"/>
                  <a:pt x="754187" y="808695"/>
                  <a:pt x="811113" y="789347"/>
                </a:cubicBezTo>
                <a:lnTo>
                  <a:pt x="1212949" y="607405"/>
                </a:lnTo>
                <a:cubicBezTo>
                  <a:pt x="1228576" y="600336"/>
                  <a:pt x="1246436" y="600336"/>
                  <a:pt x="1262063" y="607405"/>
                </a:cubicBezTo>
                <a:lnTo>
                  <a:pt x="1380009" y="660983"/>
                </a:lnTo>
                <a:cubicBezTo>
                  <a:pt x="1445493" y="690749"/>
                  <a:pt x="1445493" y="739490"/>
                  <a:pt x="1379637" y="769256"/>
                </a:cubicBezTo>
                <a:lnTo>
                  <a:pt x="828973" y="1020403"/>
                </a:lnTo>
                <a:cubicBezTo>
                  <a:pt x="766093" y="1049052"/>
                  <a:pt x="662657" y="1049052"/>
                  <a:pt x="599777" y="1020403"/>
                </a:cubicBezTo>
                <a:lnTo>
                  <a:pt x="49113" y="769256"/>
                </a:lnTo>
                <a:cubicBezTo>
                  <a:pt x="-16371" y="739490"/>
                  <a:pt x="-16371" y="690749"/>
                  <a:pt x="49113" y="660983"/>
                </a:cubicBezTo>
                <a:lnTo>
                  <a:pt x="167060" y="607405"/>
                </a:lnTo>
                <a:cubicBezTo>
                  <a:pt x="174874" y="603871"/>
                  <a:pt x="183245" y="602104"/>
                  <a:pt x="191617" y="602104"/>
                </a:cubicBezTo>
                <a:close/>
                <a:moveTo>
                  <a:pt x="714561" y="0"/>
                </a:moveTo>
                <a:cubicBezTo>
                  <a:pt x="754280" y="0"/>
                  <a:pt x="793998" y="6884"/>
                  <a:pt x="824136" y="20650"/>
                </a:cubicBezTo>
                <a:lnTo>
                  <a:pt x="1380009" y="274030"/>
                </a:lnTo>
                <a:cubicBezTo>
                  <a:pt x="1445493" y="303795"/>
                  <a:pt x="1445493" y="352537"/>
                  <a:pt x="1380009" y="382302"/>
                </a:cubicBezTo>
                <a:lnTo>
                  <a:pt x="829345" y="633450"/>
                </a:lnTo>
                <a:cubicBezTo>
                  <a:pt x="766465" y="662099"/>
                  <a:pt x="663029" y="662099"/>
                  <a:pt x="600149" y="633450"/>
                </a:cubicBezTo>
                <a:lnTo>
                  <a:pt x="49485" y="382302"/>
                </a:lnTo>
                <a:cubicBezTo>
                  <a:pt x="-15999" y="352537"/>
                  <a:pt x="-15999" y="303795"/>
                  <a:pt x="49485" y="274030"/>
                </a:cubicBezTo>
                <a:lnTo>
                  <a:pt x="604986" y="20650"/>
                </a:lnTo>
                <a:cubicBezTo>
                  <a:pt x="635124" y="6884"/>
                  <a:pt x="674843" y="0"/>
                  <a:pt x="71456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88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20841F2-9F81-4C45-833C-DE361F5C3814}"/>
              </a:ext>
            </a:extLst>
          </p:cNvPr>
          <p:cNvGrpSpPr/>
          <p:nvPr/>
        </p:nvGrpSpPr>
        <p:grpSpPr>
          <a:xfrm>
            <a:off x="493984" y="0"/>
            <a:ext cx="11204030" cy="6858000"/>
            <a:chOff x="493984" y="0"/>
            <a:chExt cx="11204030" cy="6858000"/>
          </a:xfrm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23B94D05-FB56-4926-AECF-CDFD1C197822}"/>
                </a:ext>
              </a:extLst>
            </p:cNvPr>
            <p:cNvSpPr/>
            <p:nvPr/>
          </p:nvSpPr>
          <p:spPr>
            <a:xfrm>
              <a:off x="493984" y="0"/>
              <a:ext cx="11204030" cy="6858000"/>
            </a:xfrm>
            <a:custGeom>
              <a:avLst/>
              <a:gdLst>
                <a:gd name="connsiteX0" fmla="*/ 1214389 w 11204030"/>
                <a:gd name="connsiteY0" fmla="*/ 0 h 6858000"/>
                <a:gd name="connsiteX1" fmla="*/ 9989642 w 11204030"/>
                <a:gd name="connsiteY1" fmla="*/ 0 h 6858000"/>
                <a:gd name="connsiteX2" fmla="*/ 10209215 w 11204030"/>
                <a:gd name="connsiteY2" fmla="*/ 289988 h 6858000"/>
                <a:gd name="connsiteX3" fmla="*/ 11204030 w 11204030"/>
                <a:gd name="connsiteY3" fmla="*/ 3477766 h 6858000"/>
                <a:gd name="connsiteX4" fmla="*/ 10209215 w 11204030"/>
                <a:gd name="connsiteY4" fmla="*/ 6665546 h 6858000"/>
                <a:gd name="connsiteX5" fmla="*/ 10063491 w 11204030"/>
                <a:gd name="connsiteY5" fmla="*/ 6858000 h 6858000"/>
                <a:gd name="connsiteX6" fmla="*/ 1140539 w 11204030"/>
                <a:gd name="connsiteY6" fmla="*/ 6858000 h 6858000"/>
                <a:gd name="connsiteX7" fmla="*/ 994816 w 11204030"/>
                <a:gd name="connsiteY7" fmla="*/ 6665546 h 6858000"/>
                <a:gd name="connsiteX8" fmla="*/ 0 w 11204030"/>
                <a:gd name="connsiteY8" fmla="*/ 3477766 h 6858000"/>
                <a:gd name="connsiteX9" fmla="*/ 994816 w 11204030"/>
                <a:gd name="connsiteY9" fmla="*/ 28998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04030" h="6858000">
                  <a:moveTo>
                    <a:pt x="1214389" y="0"/>
                  </a:moveTo>
                  <a:lnTo>
                    <a:pt x="9989642" y="0"/>
                  </a:lnTo>
                  <a:lnTo>
                    <a:pt x="10209215" y="289988"/>
                  </a:lnTo>
                  <a:cubicBezTo>
                    <a:pt x="10836478" y="1194841"/>
                    <a:pt x="11204030" y="2293380"/>
                    <a:pt x="11204030" y="3477766"/>
                  </a:cubicBezTo>
                  <a:cubicBezTo>
                    <a:pt x="11204030" y="4662152"/>
                    <a:pt x="10836478" y="5760693"/>
                    <a:pt x="10209215" y="6665546"/>
                  </a:cubicBezTo>
                  <a:lnTo>
                    <a:pt x="10063491" y="6858000"/>
                  </a:lnTo>
                  <a:lnTo>
                    <a:pt x="1140539" y="6858000"/>
                  </a:lnTo>
                  <a:lnTo>
                    <a:pt x="994816" y="6665546"/>
                  </a:lnTo>
                  <a:cubicBezTo>
                    <a:pt x="367552" y="5760693"/>
                    <a:pt x="0" y="4662152"/>
                    <a:pt x="0" y="3477766"/>
                  </a:cubicBezTo>
                  <a:cubicBezTo>
                    <a:pt x="0" y="2293380"/>
                    <a:pt x="367553" y="1194841"/>
                    <a:pt x="994816" y="2899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gradFill flip="none" rotWithShape="1">
                <a:gsLst>
                  <a:gs pos="17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83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AFC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DE41F7E-F960-4FB8-9A48-0F63249B9A4D}"/>
                </a:ext>
              </a:extLst>
            </p:cNvPr>
            <p:cNvSpPr/>
            <p:nvPr/>
          </p:nvSpPr>
          <p:spPr>
            <a:xfrm>
              <a:off x="3521093" y="811419"/>
              <a:ext cx="5149816" cy="5149814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91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AFC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C2F795E-D07D-4AA5-8246-3019CDB8E1D0}"/>
                </a:ext>
              </a:extLst>
            </p:cNvPr>
            <p:cNvSpPr/>
            <p:nvPr/>
          </p:nvSpPr>
          <p:spPr>
            <a:xfrm>
              <a:off x="3431168" y="721494"/>
              <a:ext cx="5329664" cy="532966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91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AFC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DB63633-1488-457D-A68E-92837BA4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四项并列关系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7263A57-A649-4578-AE43-A6F09A2A6855}"/>
              </a:ext>
            </a:extLst>
          </p:cNvPr>
          <p:cNvSpPr/>
          <p:nvPr/>
        </p:nvSpPr>
        <p:spPr>
          <a:xfrm>
            <a:off x="4615076" y="1905402"/>
            <a:ext cx="2961848" cy="2961848"/>
          </a:xfrm>
          <a:prstGeom prst="ellipse">
            <a:avLst/>
          </a:prstGeom>
          <a:noFill/>
          <a:ln w="22225">
            <a:solidFill>
              <a:schemeClr val="accent1">
                <a:alpha val="38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A86644E-9770-4BA2-A5B6-9C6360DB7504}"/>
              </a:ext>
            </a:extLst>
          </p:cNvPr>
          <p:cNvSpPr/>
          <p:nvPr/>
        </p:nvSpPr>
        <p:spPr>
          <a:xfrm>
            <a:off x="4876223" y="2166550"/>
            <a:ext cx="2439556" cy="2439554"/>
          </a:xfrm>
          <a:prstGeom prst="ellipse">
            <a:avLst/>
          </a:prstGeom>
          <a:ln w="63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CC8D654-27CA-49B7-87FE-39AECB8CDBDF}"/>
              </a:ext>
            </a:extLst>
          </p:cNvPr>
          <p:cNvSpPr/>
          <p:nvPr/>
        </p:nvSpPr>
        <p:spPr>
          <a:xfrm>
            <a:off x="5035153" y="2324309"/>
            <a:ext cx="2121694" cy="2121694"/>
          </a:xfrm>
          <a:prstGeom prst="ellipse">
            <a:avLst/>
          </a:prstGeom>
          <a:solidFill>
            <a:schemeClr val="accent2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4AD955E-2D2D-428E-B63F-E280200C18A1}"/>
              </a:ext>
            </a:extLst>
          </p:cNvPr>
          <p:cNvSpPr/>
          <p:nvPr/>
        </p:nvSpPr>
        <p:spPr>
          <a:xfrm>
            <a:off x="3431168" y="1673192"/>
            <a:ext cx="703070" cy="7030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347282C-792E-4515-AF6A-80D6A7AB4C2A}"/>
              </a:ext>
            </a:extLst>
          </p:cNvPr>
          <p:cNvSpPr/>
          <p:nvPr/>
        </p:nvSpPr>
        <p:spPr>
          <a:xfrm>
            <a:off x="3431168" y="4144067"/>
            <a:ext cx="703070" cy="7030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EB3BFD3-F864-4A49-8974-0F62E28EF12A}"/>
              </a:ext>
            </a:extLst>
          </p:cNvPr>
          <p:cNvSpPr/>
          <p:nvPr/>
        </p:nvSpPr>
        <p:spPr>
          <a:xfrm flipH="1">
            <a:off x="8057762" y="1673192"/>
            <a:ext cx="703070" cy="7030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2BDD606-4351-44A9-9C4D-4DA247DE87E8}"/>
              </a:ext>
            </a:extLst>
          </p:cNvPr>
          <p:cNvSpPr/>
          <p:nvPr/>
        </p:nvSpPr>
        <p:spPr>
          <a:xfrm flipH="1">
            <a:off x="8057762" y="4144067"/>
            <a:ext cx="703070" cy="7030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D8D71FE-D00D-4243-9447-69B840745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535" y="3151368"/>
            <a:ext cx="2630929" cy="42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请输入标题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A1CC76-4249-417A-91B7-23B36DAAE4B5}"/>
              </a:ext>
            </a:extLst>
          </p:cNvPr>
          <p:cNvSpPr txBox="1"/>
          <p:nvPr/>
        </p:nvSpPr>
        <p:spPr>
          <a:xfrm>
            <a:off x="1172582" y="2125086"/>
            <a:ext cx="201796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您可以在这里输入对观点的解释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677900-49D2-4F81-BC7A-88B61590A793}"/>
              </a:ext>
            </a:extLst>
          </p:cNvPr>
          <p:cNvSpPr txBox="1"/>
          <p:nvPr/>
        </p:nvSpPr>
        <p:spPr>
          <a:xfrm>
            <a:off x="1478286" y="1761863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请输入观点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578223-B3FB-4189-9FAC-34BA888DB09C}"/>
              </a:ext>
            </a:extLst>
          </p:cNvPr>
          <p:cNvSpPr txBox="1"/>
          <p:nvPr/>
        </p:nvSpPr>
        <p:spPr>
          <a:xfrm>
            <a:off x="1172582" y="4653347"/>
            <a:ext cx="201796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您可以在这里输入对观点的解释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A73B030-D2D2-4DC3-A4A5-2AB8A43730D2}"/>
              </a:ext>
            </a:extLst>
          </p:cNvPr>
          <p:cNvSpPr txBox="1"/>
          <p:nvPr/>
        </p:nvSpPr>
        <p:spPr>
          <a:xfrm>
            <a:off x="1478286" y="4290124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3"/>
                </a:solidFill>
                <a:latin typeface="+mn-ea"/>
              </a:rPr>
              <a:t>请输入观点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5B4881-AE96-4C54-A892-2B5FDB37E2DD}"/>
              </a:ext>
            </a:extLst>
          </p:cNvPr>
          <p:cNvSpPr txBox="1"/>
          <p:nvPr/>
        </p:nvSpPr>
        <p:spPr>
          <a:xfrm>
            <a:off x="9021979" y="2125086"/>
            <a:ext cx="201796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您可以在这里输入对观点的解释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E86247-08E6-47AB-A1AF-21CA3EA73D43}"/>
              </a:ext>
            </a:extLst>
          </p:cNvPr>
          <p:cNvSpPr txBox="1"/>
          <p:nvPr/>
        </p:nvSpPr>
        <p:spPr>
          <a:xfrm>
            <a:off x="9021979" y="1761863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</a:rPr>
              <a:t>请输入观点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A2EBCD8-4F50-451B-B9B0-A43EFD378135}"/>
              </a:ext>
            </a:extLst>
          </p:cNvPr>
          <p:cNvSpPr txBox="1"/>
          <p:nvPr/>
        </p:nvSpPr>
        <p:spPr>
          <a:xfrm>
            <a:off x="9026552" y="4653347"/>
            <a:ext cx="201796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您可以在这里输入对观点的解释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7DB1957-1A79-4387-BFB7-BA08904BBF4D}"/>
              </a:ext>
            </a:extLst>
          </p:cNvPr>
          <p:cNvSpPr txBox="1"/>
          <p:nvPr/>
        </p:nvSpPr>
        <p:spPr>
          <a:xfrm>
            <a:off x="9026552" y="4290124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+mn-ea"/>
              </a:rPr>
              <a:t>请输入观点</a:t>
            </a:r>
          </a:p>
        </p:txBody>
      </p:sp>
      <p:sp>
        <p:nvSpPr>
          <p:cNvPr id="36" name="iconfont-1191-866887">
            <a:extLst>
              <a:ext uri="{FF2B5EF4-FFF2-40B4-BE49-F238E27FC236}">
                <a16:creationId xmlns:a16="http://schemas.microsoft.com/office/drawing/2014/main" id="{EF888AFC-4032-44B9-9AA8-DF0D8EB8E335}"/>
              </a:ext>
            </a:extLst>
          </p:cNvPr>
          <p:cNvSpPr>
            <a:spLocks noChangeAspect="1"/>
          </p:cNvSpPr>
          <p:nvPr/>
        </p:nvSpPr>
        <p:spPr bwMode="auto">
          <a:xfrm>
            <a:off x="3613459" y="1855528"/>
            <a:ext cx="338488" cy="338398"/>
          </a:xfrm>
          <a:custGeom>
            <a:avLst/>
            <a:gdLst>
              <a:gd name="T0" fmla="*/ 1929 w 7768"/>
              <a:gd name="T1" fmla="*/ 3699 h 7766"/>
              <a:gd name="T2" fmla="*/ 3359 w 7768"/>
              <a:gd name="T3" fmla="*/ 3699 h 7766"/>
              <a:gd name="T4" fmla="*/ 3638 w 7768"/>
              <a:gd name="T5" fmla="*/ 3259 h 7766"/>
              <a:gd name="T6" fmla="*/ 3638 w 7768"/>
              <a:gd name="T7" fmla="*/ 1829 h 7766"/>
              <a:gd name="T8" fmla="*/ 1930 w 7768"/>
              <a:gd name="T9" fmla="*/ 17 h 7766"/>
              <a:gd name="T10" fmla="*/ 0 w 7768"/>
              <a:gd name="T11" fmla="*/ 1829 h 7766"/>
              <a:gd name="T12" fmla="*/ 1930 w 7768"/>
              <a:gd name="T13" fmla="*/ 3699 h 7766"/>
              <a:gd name="T14" fmla="*/ 1930 w 7768"/>
              <a:gd name="T15" fmla="*/ 3699 h 7766"/>
              <a:gd name="T16" fmla="*/ 1929 w 7768"/>
              <a:gd name="T17" fmla="*/ 3699 h 7766"/>
              <a:gd name="T18" fmla="*/ 4543 w 7768"/>
              <a:gd name="T19" fmla="*/ 3698 h 7766"/>
              <a:gd name="T20" fmla="*/ 5972 w 7768"/>
              <a:gd name="T21" fmla="*/ 3698 h 7766"/>
              <a:gd name="T22" fmla="*/ 7768 w 7768"/>
              <a:gd name="T23" fmla="*/ 1828 h 7766"/>
              <a:gd name="T24" fmla="*/ 5972 w 7768"/>
              <a:gd name="T25" fmla="*/ 0 h 7766"/>
              <a:gd name="T26" fmla="*/ 4165 w 7768"/>
              <a:gd name="T27" fmla="*/ 1829 h 7766"/>
              <a:gd name="T28" fmla="*/ 4165 w 7768"/>
              <a:gd name="T29" fmla="*/ 3258 h 7766"/>
              <a:gd name="T30" fmla="*/ 4543 w 7768"/>
              <a:gd name="T31" fmla="*/ 3698 h 7766"/>
              <a:gd name="T32" fmla="*/ 4543 w 7768"/>
              <a:gd name="T33" fmla="*/ 3698 h 7766"/>
              <a:gd name="T34" fmla="*/ 5972 w 7768"/>
              <a:gd name="T35" fmla="*/ 4233 h 7766"/>
              <a:gd name="T36" fmla="*/ 4543 w 7768"/>
              <a:gd name="T37" fmla="*/ 4233 h 7766"/>
              <a:gd name="T38" fmla="*/ 4165 w 7768"/>
              <a:gd name="T39" fmla="*/ 4649 h 7766"/>
              <a:gd name="T40" fmla="*/ 4165 w 7768"/>
              <a:gd name="T41" fmla="*/ 5871 h 7766"/>
              <a:gd name="T42" fmla="*/ 5972 w 7768"/>
              <a:gd name="T43" fmla="*/ 7766 h 7766"/>
              <a:gd name="T44" fmla="*/ 7768 w 7768"/>
              <a:gd name="T45" fmla="*/ 5871 h 7766"/>
              <a:gd name="T46" fmla="*/ 5972 w 7768"/>
              <a:gd name="T47" fmla="*/ 4233 h 7766"/>
              <a:gd name="T48" fmla="*/ 5972 w 7768"/>
              <a:gd name="T49" fmla="*/ 4233 h 7766"/>
              <a:gd name="T50" fmla="*/ 3359 w 7768"/>
              <a:gd name="T51" fmla="*/ 4233 h 7766"/>
              <a:gd name="T52" fmla="*/ 1929 w 7768"/>
              <a:gd name="T53" fmla="*/ 4233 h 7766"/>
              <a:gd name="T54" fmla="*/ 0 w 7768"/>
              <a:gd name="T55" fmla="*/ 5871 h 7766"/>
              <a:gd name="T56" fmla="*/ 1929 w 7768"/>
              <a:gd name="T57" fmla="*/ 7750 h 7766"/>
              <a:gd name="T58" fmla="*/ 3638 w 7768"/>
              <a:gd name="T59" fmla="*/ 5871 h 7766"/>
              <a:gd name="T60" fmla="*/ 3638 w 7768"/>
              <a:gd name="T61" fmla="*/ 4649 h 7766"/>
              <a:gd name="T62" fmla="*/ 3359 w 7768"/>
              <a:gd name="T63" fmla="*/ 4233 h 7766"/>
              <a:gd name="T64" fmla="*/ 3359 w 7768"/>
              <a:gd name="T65" fmla="*/ 4233 h 7766"/>
              <a:gd name="T66" fmla="*/ 3359 w 7768"/>
              <a:gd name="T67" fmla="*/ 4233 h 7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768" h="7766">
                <a:moveTo>
                  <a:pt x="1929" y="3699"/>
                </a:moveTo>
                <a:lnTo>
                  <a:pt x="3359" y="3699"/>
                </a:lnTo>
                <a:cubicBezTo>
                  <a:pt x="3589" y="3699"/>
                  <a:pt x="3638" y="3488"/>
                  <a:pt x="3638" y="3259"/>
                </a:cubicBezTo>
                <a:lnTo>
                  <a:pt x="3638" y="1829"/>
                </a:lnTo>
                <a:cubicBezTo>
                  <a:pt x="3638" y="809"/>
                  <a:pt x="2949" y="17"/>
                  <a:pt x="1930" y="17"/>
                </a:cubicBezTo>
                <a:cubicBezTo>
                  <a:pt x="911" y="17"/>
                  <a:pt x="0" y="809"/>
                  <a:pt x="0" y="1829"/>
                </a:cubicBezTo>
                <a:cubicBezTo>
                  <a:pt x="0" y="2848"/>
                  <a:pt x="911" y="3699"/>
                  <a:pt x="1930" y="3699"/>
                </a:cubicBezTo>
                <a:lnTo>
                  <a:pt x="1930" y="3699"/>
                </a:lnTo>
                <a:lnTo>
                  <a:pt x="1929" y="3699"/>
                </a:lnTo>
                <a:close/>
                <a:moveTo>
                  <a:pt x="4543" y="3698"/>
                </a:moveTo>
                <a:lnTo>
                  <a:pt x="5972" y="3698"/>
                </a:lnTo>
                <a:cubicBezTo>
                  <a:pt x="6991" y="3698"/>
                  <a:pt x="7768" y="2848"/>
                  <a:pt x="7768" y="1828"/>
                </a:cubicBezTo>
                <a:cubicBezTo>
                  <a:pt x="7768" y="809"/>
                  <a:pt x="6991" y="0"/>
                  <a:pt x="5972" y="0"/>
                </a:cubicBezTo>
                <a:cubicBezTo>
                  <a:pt x="4953" y="0"/>
                  <a:pt x="4165" y="809"/>
                  <a:pt x="4165" y="1829"/>
                </a:cubicBezTo>
                <a:lnTo>
                  <a:pt x="4165" y="3258"/>
                </a:lnTo>
                <a:cubicBezTo>
                  <a:pt x="4165" y="3488"/>
                  <a:pt x="4313" y="3698"/>
                  <a:pt x="4543" y="3698"/>
                </a:cubicBezTo>
                <a:lnTo>
                  <a:pt x="4543" y="3698"/>
                </a:lnTo>
                <a:close/>
                <a:moveTo>
                  <a:pt x="5972" y="4233"/>
                </a:moveTo>
                <a:lnTo>
                  <a:pt x="4543" y="4233"/>
                </a:lnTo>
                <a:cubicBezTo>
                  <a:pt x="4313" y="4233"/>
                  <a:pt x="4165" y="4419"/>
                  <a:pt x="4165" y="4649"/>
                </a:cubicBezTo>
                <a:lnTo>
                  <a:pt x="4165" y="5871"/>
                </a:lnTo>
                <a:cubicBezTo>
                  <a:pt x="4165" y="6890"/>
                  <a:pt x="4953" y="7766"/>
                  <a:pt x="5972" y="7766"/>
                </a:cubicBezTo>
                <a:cubicBezTo>
                  <a:pt x="6991" y="7766"/>
                  <a:pt x="7768" y="6891"/>
                  <a:pt x="7768" y="5871"/>
                </a:cubicBezTo>
                <a:cubicBezTo>
                  <a:pt x="7768" y="4852"/>
                  <a:pt x="6991" y="4233"/>
                  <a:pt x="5972" y="4233"/>
                </a:cubicBezTo>
                <a:lnTo>
                  <a:pt x="5972" y="4233"/>
                </a:lnTo>
                <a:close/>
                <a:moveTo>
                  <a:pt x="3359" y="4233"/>
                </a:moveTo>
                <a:lnTo>
                  <a:pt x="1929" y="4233"/>
                </a:lnTo>
                <a:cubicBezTo>
                  <a:pt x="911" y="4233"/>
                  <a:pt x="0" y="4852"/>
                  <a:pt x="0" y="5871"/>
                </a:cubicBezTo>
                <a:cubicBezTo>
                  <a:pt x="0" y="6890"/>
                  <a:pt x="911" y="7750"/>
                  <a:pt x="1929" y="7750"/>
                </a:cubicBezTo>
                <a:cubicBezTo>
                  <a:pt x="2949" y="7750"/>
                  <a:pt x="3638" y="6890"/>
                  <a:pt x="3638" y="5871"/>
                </a:cubicBezTo>
                <a:lnTo>
                  <a:pt x="3638" y="4649"/>
                </a:lnTo>
                <a:cubicBezTo>
                  <a:pt x="3638" y="4419"/>
                  <a:pt x="3589" y="4233"/>
                  <a:pt x="3359" y="4233"/>
                </a:cubicBezTo>
                <a:lnTo>
                  <a:pt x="3359" y="4233"/>
                </a:lnTo>
                <a:close/>
                <a:moveTo>
                  <a:pt x="3359" y="4233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0" name="iconfont-11790-5634410">
            <a:extLst>
              <a:ext uri="{FF2B5EF4-FFF2-40B4-BE49-F238E27FC236}">
                <a16:creationId xmlns:a16="http://schemas.microsoft.com/office/drawing/2014/main" id="{C932F002-4CBB-4CC9-95B4-49CBCBD3A2F4}"/>
              </a:ext>
            </a:extLst>
          </p:cNvPr>
          <p:cNvSpPr>
            <a:spLocks noChangeAspect="1"/>
          </p:cNvSpPr>
          <p:nvPr/>
        </p:nvSpPr>
        <p:spPr bwMode="auto">
          <a:xfrm>
            <a:off x="8240713" y="1866701"/>
            <a:ext cx="361196" cy="316052"/>
          </a:xfrm>
          <a:custGeom>
            <a:avLst/>
            <a:gdLst>
              <a:gd name="T0" fmla="*/ 400 w 12800"/>
              <a:gd name="T1" fmla="*/ 2400 h 11200"/>
              <a:gd name="T2" fmla="*/ 10800 w 12800"/>
              <a:gd name="T3" fmla="*/ 2400 h 11200"/>
              <a:gd name="T4" fmla="*/ 11200 w 12800"/>
              <a:gd name="T5" fmla="*/ 2000 h 11200"/>
              <a:gd name="T6" fmla="*/ 11200 w 12800"/>
              <a:gd name="T7" fmla="*/ 400 h 11200"/>
              <a:gd name="T8" fmla="*/ 10800 w 12800"/>
              <a:gd name="T9" fmla="*/ 0 h 11200"/>
              <a:gd name="T10" fmla="*/ 400 w 12800"/>
              <a:gd name="T11" fmla="*/ 0 h 11200"/>
              <a:gd name="T12" fmla="*/ 0 w 12800"/>
              <a:gd name="T13" fmla="*/ 400 h 11200"/>
              <a:gd name="T14" fmla="*/ 0 w 12800"/>
              <a:gd name="T15" fmla="*/ 2000 h 11200"/>
              <a:gd name="T16" fmla="*/ 400 w 12800"/>
              <a:gd name="T17" fmla="*/ 2400 h 11200"/>
              <a:gd name="T18" fmla="*/ 12400 w 12800"/>
              <a:gd name="T19" fmla="*/ 4400 h 11200"/>
              <a:gd name="T20" fmla="*/ 2000 w 12800"/>
              <a:gd name="T21" fmla="*/ 4400 h 11200"/>
              <a:gd name="T22" fmla="*/ 1600 w 12800"/>
              <a:gd name="T23" fmla="*/ 4800 h 11200"/>
              <a:gd name="T24" fmla="*/ 1600 w 12800"/>
              <a:gd name="T25" fmla="*/ 6400 h 11200"/>
              <a:gd name="T26" fmla="*/ 2000 w 12800"/>
              <a:gd name="T27" fmla="*/ 6800 h 11200"/>
              <a:gd name="T28" fmla="*/ 12400 w 12800"/>
              <a:gd name="T29" fmla="*/ 6800 h 11200"/>
              <a:gd name="T30" fmla="*/ 12800 w 12800"/>
              <a:gd name="T31" fmla="*/ 6400 h 11200"/>
              <a:gd name="T32" fmla="*/ 12800 w 12800"/>
              <a:gd name="T33" fmla="*/ 4800 h 11200"/>
              <a:gd name="T34" fmla="*/ 12400 w 12800"/>
              <a:gd name="T35" fmla="*/ 4400 h 11200"/>
              <a:gd name="T36" fmla="*/ 10800 w 12800"/>
              <a:gd name="T37" fmla="*/ 8800 h 11200"/>
              <a:gd name="T38" fmla="*/ 400 w 12800"/>
              <a:gd name="T39" fmla="*/ 8800 h 11200"/>
              <a:gd name="T40" fmla="*/ 0 w 12800"/>
              <a:gd name="T41" fmla="*/ 9200 h 11200"/>
              <a:gd name="T42" fmla="*/ 0 w 12800"/>
              <a:gd name="T43" fmla="*/ 10800 h 11200"/>
              <a:gd name="T44" fmla="*/ 400 w 12800"/>
              <a:gd name="T45" fmla="*/ 11200 h 11200"/>
              <a:gd name="T46" fmla="*/ 10800 w 12800"/>
              <a:gd name="T47" fmla="*/ 11200 h 11200"/>
              <a:gd name="T48" fmla="*/ 11200 w 12800"/>
              <a:gd name="T49" fmla="*/ 10800 h 11200"/>
              <a:gd name="T50" fmla="*/ 11200 w 12800"/>
              <a:gd name="T51" fmla="*/ 9200 h 11200"/>
              <a:gd name="T52" fmla="*/ 10800 w 12800"/>
              <a:gd name="T53" fmla="*/ 88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00" h="11200">
                <a:moveTo>
                  <a:pt x="400" y="2400"/>
                </a:moveTo>
                <a:lnTo>
                  <a:pt x="10800" y="2400"/>
                </a:lnTo>
                <a:cubicBezTo>
                  <a:pt x="11021" y="2400"/>
                  <a:pt x="11200" y="2221"/>
                  <a:pt x="11200" y="2000"/>
                </a:cubicBezTo>
                <a:lnTo>
                  <a:pt x="11200" y="400"/>
                </a:lnTo>
                <a:cubicBezTo>
                  <a:pt x="11200" y="179"/>
                  <a:pt x="11021" y="0"/>
                  <a:pt x="10800" y="0"/>
                </a:cubicBezTo>
                <a:lnTo>
                  <a:pt x="400" y="0"/>
                </a:lnTo>
                <a:cubicBezTo>
                  <a:pt x="179" y="0"/>
                  <a:pt x="0" y="179"/>
                  <a:pt x="0" y="400"/>
                </a:cubicBezTo>
                <a:lnTo>
                  <a:pt x="0" y="2000"/>
                </a:lnTo>
                <a:cubicBezTo>
                  <a:pt x="0" y="2221"/>
                  <a:pt x="179" y="2400"/>
                  <a:pt x="400" y="2400"/>
                </a:cubicBezTo>
                <a:close/>
                <a:moveTo>
                  <a:pt x="12400" y="4400"/>
                </a:moveTo>
                <a:lnTo>
                  <a:pt x="2000" y="4400"/>
                </a:lnTo>
                <a:cubicBezTo>
                  <a:pt x="1779" y="4400"/>
                  <a:pt x="1600" y="4579"/>
                  <a:pt x="1600" y="4800"/>
                </a:cubicBezTo>
                <a:lnTo>
                  <a:pt x="1600" y="6400"/>
                </a:lnTo>
                <a:cubicBezTo>
                  <a:pt x="1600" y="6621"/>
                  <a:pt x="1779" y="6800"/>
                  <a:pt x="2000" y="6800"/>
                </a:cubicBezTo>
                <a:lnTo>
                  <a:pt x="12400" y="6800"/>
                </a:lnTo>
                <a:cubicBezTo>
                  <a:pt x="12621" y="6800"/>
                  <a:pt x="12800" y="6621"/>
                  <a:pt x="12800" y="6400"/>
                </a:cubicBezTo>
                <a:lnTo>
                  <a:pt x="12800" y="4800"/>
                </a:lnTo>
                <a:cubicBezTo>
                  <a:pt x="12800" y="4579"/>
                  <a:pt x="12621" y="4400"/>
                  <a:pt x="12400" y="4400"/>
                </a:cubicBezTo>
                <a:close/>
                <a:moveTo>
                  <a:pt x="10800" y="8800"/>
                </a:moveTo>
                <a:lnTo>
                  <a:pt x="400" y="8800"/>
                </a:lnTo>
                <a:cubicBezTo>
                  <a:pt x="179" y="8800"/>
                  <a:pt x="0" y="8979"/>
                  <a:pt x="0" y="9200"/>
                </a:cubicBezTo>
                <a:lnTo>
                  <a:pt x="0" y="10800"/>
                </a:lnTo>
                <a:cubicBezTo>
                  <a:pt x="0" y="11021"/>
                  <a:pt x="179" y="11200"/>
                  <a:pt x="400" y="11200"/>
                </a:cubicBezTo>
                <a:lnTo>
                  <a:pt x="10800" y="11200"/>
                </a:lnTo>
                <a:cubicBezTo>
                  <a:pt x="11021" y="11200"/>
                  <a:pt x="11200" y="11021"/>
                  <a:pt x="11200" y="10800"/>
                </a:cubicBezTo>
                <a:lnTo>
                  <a:pt x="11200" y="9200"/>
                </a:lnTo>
                <a:cubicBezTo>
                  <a:pt x="11200" y="8979"/>
                  <a:pt x="11021" y="8800"/>
                  <a:pt x="10800" y="8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1" name="iconfont-11843-5650915">
            <a:extLst>
              <a:ext uri="{FF2B5EF4-FFF2-40B4-BE49-F238E27FC236}">
                <a16:creationId xmlns:a16="http://schemas.microsoft.com/office/drawing/2014/main" id="{27D78023-8268-4C08-ACBF-686F31926A3C}"/>
              </a:ext>
            </a:extLst>
          </p:cNvPr>
          <p:cNvSpPr>
            <a:spLocks noChangeAspect="1"/>
          </p:cNvSpPr>
          <p:nvPr/>
        </p:nvSpPr>
        <p:spPr bwMode="auto">
          <a:xfrm>
            <a:off x="3599680" y="4304584"/>
            <a:ext cx="366046" cy="371190"/>
          </a:xfrm>
          <a:custGeom>
            <a:avLst/>
            <a:gdLst>
              <a:gd name="T0" fmla="*/ 9784 w 10375"/>
              <a:gd name="T1" fmla="*/ 2520 h 10522"/>
              <a:gd name="T2" fmla="*/ 5186 w 10375"/>
              <a:gd name="T3" fmla="*/ 4788 h 10522"/>
              <a:gd name="T4" fmla="*/ 589 w 10375"/>
              <a:gd name="T5" fmla="*/ 2520 h 10522"/>
              <a:gd name="T6" fmla="*/ 605 w 10375"/>
              <a:gd name="T7" fmla="*/ 1952 h 10522"/>
              <a:gd name="T8" fmla="*/ 4850 w 10375"/>
              <a:gd name="T9" fmla="*/ 100 h 10522"/>
              <a:gd name="T10" fmla="*/ 5506 w 10375"/>
              <a:gd name="T11" fmla="*/ 100 h 10522"/>
              <a:gd name="T12" fmla="*/ 9750 w 10375"/>
              <a:gd name="T13" fmla="*/ 1935 h 10522"/>
              <a:gd name="T14" fmla="*/ 9784 w 10375"/>
              <a:gd name="T15" fmla="*/ 2520 h 10522"/>
              <a:gd name="T16" fmla="*/ 4260 w 10375"/>
              <a:gd name="T17" fmla="*/ 10312 h 10522"/>
              <a:gd name="T18" fmla="*/ 370 w 10375"/>
              <a:gd name="T19" fmla="*/ 8210 h 10522"/>
              <a:gd name="T20" fmla="*/ 0 w 10375"/>
              <a:gd name="T21" fmla="*/ 7660 h 10522"/>
              <a:gd name="T22" fmla="*/ 0 w 10375"/>
              <a:gd name="T23" fmla="*/ 3437 h 10522"/>
              <a:gd name="T24" fmla="*/ 556 w 10375"/>
              <a:gd name="T25" fmla="*/ 3170 h 10522"/>
              <a:gd name="T26" fmla="*/ 4881 w 10375"/>
              <a:gd name="T27" fmla="*/ 5355 h 10522"/>
              <a:gd name="T28" fmla="*/ 4881 w 10375"/>
              <a:gd name="T29" fmla="*/ 10070 h 10522"/>
              <a:gd name="T30" fmla="*/ 4260 w 10375"/>
              <a:gd name="T31" fmla="*/ 10312 h 10522"/>
              <a:gd name="T32" fmla="*/ 6130 w 10375"/>
              <a:gd name="T33" fmla="*/ 10312 h 10522"/>
              <a:gd name="T34" fmla="*/ 10021 w 10375"/>
              <a:gd name="T35" fmla="*/ 8210 h 10522"/>
              <a:gd name="T36" fmla="*/ 10375 w 10375"/>
              <a:gd name="T37" fmla="*/ 7660 h 10522"/>
              <a:gd name="T38" fmla="*/ 10375 w 10375"/>
              <a:gd name="T39" fmla="*/ 3437 h 10522"/>
              <a:gd name="T40" fmla="*/ 9819 w 10375"/>
              <a:gd name="T41" fmla="*/ 3170 h 10522"/>
              <a:gd name="T42" fmla="*/ 5459 w 10375"/>
              <a:gd name="T43" fmla="*/ 5352 h 10522"/>
              <a:gd name="T44" fmla="*/ 5459 w 10375"/>
              <a:gd name="T45" fmla="*/ 10066 h 10522"/>
              <a:gd name="T46" fmla="*/ 6129 w 10375"/>
              <a:gd name="T47" fmla="*/ 10312 h 10522"/>
              <a:gd name="T48" fmla="*/ 6130 w 10375"/>
              <a:gd name="T49" fmla="*/ 10312 h 10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375" h="10522">
                <a:moveTo>
                  <a:pt x="9784" y="2520"/>
                </a:moveTo>
                <a:lnTo>
                  <a:pt x="5186" y="4788"/>
                </a:lnTo>
                <a:lnTo>
                  <a:pt x="589" y="2520"/>
                </a:lnTo>
                <a:cubicBezTo>
                  <a:pt x="336" y="2386"/>
                  <a:pt x="353" y="2068"/>
                  <a:pt x="605" y="1952"/>
                </a:cubicBezTo>
                <a:lnTo>
                  <a:pt x="4850" y="100"/>
                </a:lnTo>
                <a:cubicBezTo>
                  <a:pt x="5058" y="0"/>
                  <a:pt x="5299" y="0"/>
                  <a:pt x="5506" y="100"/>
                </a:cubicBezTo>
                <a:lnTo>
                  <a:pt x="9750" y="1935"/>
                </a:lnTo>
                <a:cubicBezTo>
                  <a:pt x="10038" y="2068"/>
                  <a:pt x="10038" y="2386"/>
                  <a:pt x="9784" y="2520"/>
                </a:cubicBezTo>
                <a:close/>
                <a:moveTo>
                  <a:pt x="4260" y="10312"/>
                </a:moveTo>
                <a:lnTo>
                  <a:pt x="370" y="8210"/>
                </a:lnTo>
                <a:cubicBezTo>
                  <a:pt x="135" y="8093"/>
                  <a:pt x="0" y="7892"/>
                  <a:pt x="0" y="7660"/>
                </a:cubicBezTo>
                <a:lnTo>
                  <a:pt x="0" y="3437"/>
                </a:lnTo>
                <a:cubicBezTo>
                  <a:pt x="0" y="3187"/>
                  <a:pt x="320" y="3036"/>
                  <a:pt x="556" y="3170"/>
                </a:cubicBezTo>
                <a:lnTo>
                  <a:pt x="4881" y="5355"/>
                </a:lnTo>
                <a:lnTo>
                  <a:pt x="4881" y="10070"/>
                </a:lnTo>
                <a:cubicBezTo>
                  <a:pt x="4896" y="10303"/>
                  <a:pt x="4555" y="10495"/>
                  <a:pt x="4260" y="10312"/>
                </a:cubicBezTo>
                <a:close/>
                <a:moveTo>
                  <a:pt x="6130" y="10312"/>
                </a:moveTo>
                <a:lnTo>
                  <a:pt x="10021" y="8210"/>
                </a:lnTo>
                <a:cubicBezTo>
                  <a:pt x="10240" y="8093"/>
                  <a:pt x="10375" y="7892"/>
                  <a:pt x="10375" y="7660"/>
                </a:cubicBezTo>
                <a:lnTo>
                  <a:pt x="10375" y="3437"/>
                </a:lnTo>
                <a:cubicBezTo>
                  <a:pt x="10375" y="3187"/>
                  <a:pt x="10055" y="3036"/>
                  <a:pt x="9819" y="3170"/>
                </a:cubicBezTo>
                <a:lnTo>
                  <a:pt x="5459" y="5352"/>
                </a:lnTo>
                <a:lnTo>
                  <a:pt x="5459" y="10066"/>
                </a:lnTo>
                <a:cubicBezTo>
                  <a:pt x="5459" y="10316"/>
                  <a:pt x="5810" y="10522"/>
                  <a:pt x="6129" y="10312"/>
                </a:cubicBezTo>
                <a:lnTo>
                  <a:pt x="6130" y="10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4" name="iconfont-11790-5634410">
            <a:extLst>
              <a:ext uri="{FF2B5EF4-FFF2-40B4-BE49-F238E27FC236}">
                <a16:creationId xmlns:a16="http://schemas.microsoft.com/office/drawing/2014/main" id="{8E3E46C1-5CCE-41B0-B6D9-B9BED1D485AC}"/>
              </a:ext>
            </a:extLst>
          </p:cNvPr>
          <p:cNvSpPr>
            <a:spLocks noChangeAspect="1"/>
          </p:cNvSpPr>
          <p:nvPr/>
        </p:nvSpPr>
        <p:spPr bwMode="auto">
          <a:xfrm>
            <a:off x="8233719" y="4314723"/>
            <a:ext cx="351156" cy="361195"/>
          </a:xfrm>
          <a:custGeom>
            <a:avLst/>
            <a:gdLst>
              <a:gd name="connsiteX0" fmla="*/ 446957 w 589858"/>
              <a:gd name="connsiteY0" fmla="*/ 424332 h 606722"/>
              <a:gd name="connsiteX1" fmla="*/ 474751 w 589858"/>
              <a:gd name="connsiteY1" fmla="*/ 427565 h 606722"/>
              <a:gd name="connsiteX2" fmla="*/ 516587 w 589858"/>
              <a:gd name="connsiteY2" fmla="*/ 462853 h 606722"/>
              <a:gd name="connsiteX3" fmla="*/ 485699 w 589858"/>
              <a:gd name="connsiteY3" fmla="*/ 559205 h 606722"/>
              <a:gd name="connsiteX4" fmla="*/ 452943 w 589858"/>
              <a:gd name="connsiteY4" fmla="*/ 567205 h 606722"/>
              <a:gd name="connsiteX5" fmla="*/ 431046 w 589858"/>
              <a:gd name="connsiteY5" fmla="*/ 563827 h 606722"/>
              <a:gd name="connsiteX6" fmla="*/ 389210 w 589858"/>
              <a:gd name="connsiteY6" fmla="*/ 528451 h 606722"/>
              <a:gd name="connsiteX7" fmla="*/ 384671 w 589858"/>
              <a:gd name="connsiteY7" fmla="*/ 473875 h 606722"/>
              <a:gd name="connsiteX8" fmla="*/ 420098 w 589858"/>
              <a:gd name="connsiteY8" fmla="*/ 432099 h 606722"/>
              <a:gd name="connsiteX9" fmla="*/ 446957 w 589858"/>
              <a:gd name="connsiteY9" fmla="*/ 424332 h 606722"/>
              <a:gd name="connsiteX10" fmla="*/ 116594 w 589858"/>
              <a:gd name="connsiteY10" fmla="*/ 410818 h 606722"/>
              <a:gd name="connsiteX11" fmla="*/ 195483 w 589858"/>
              <a:gd name="connsiteY11" fmla="*/ 486486 h 606722"/>
              <a:gd name="connsiteX12" fmla="*/ 120441 w 589858"/>
              <a:gd name="connsiteY12" fmla="*/ 604323 h 606722"/>
              <a:gd name="connsiteX13" fmla="*/ 98898 w 589858"/>
              <a:gd name="connsiteY13" fmla="*/ 606722 h 606722"/>
              <a:gd name="connsiteX14" fmla="*/ 2403 w 589858"/>
              <a:gd name="connsiteY14" fmla="*/ 529409 h 606722"/>
              <a:gd name="connsiteX15" fmla="*/ 77356 w 589858"/>
              <a:gd name="connsiteY15" fmla="*/ 411572 h 606722"/>
              <a:gd name="connsiteX16" fmla="*/ 116594 w 589858"/>
              <a:gd name="connsiteY16" fmla="*/ 410818 h 606722"/>
              <a:gd name="connsiteX17" fmla="*/ 413169 w 589858"/>
              <a:gd name="connsiteY17" fmla="*/ 152774 h 606722"/>
              <a:gd name="connsiteX18" fmla="*/ 451620 w 589858"/>
              <a:gd name="connsiteY18" fmla="*/ 185481 h 606722"/>
              <a:gd name="connsiteX19" fmla="*/ 392609 w 589858"/>
              <a:gd name="connsiteY19" fmla="*/ 254718 h 606722"/>
              <a:gd name="connsiteX20" fmla="*/ 419578 w 589858"/>
              <a:gd name="connsiteY20" fmla="*/ 332397 h 606722"/>
              <a:gd name="connsiteX21" fmla="*/ 397682 w 589858"/>
              <a:gd name="connsiteY21" fmla="*/ 403234 h 606722"/>
              <a:gd name="connsiteX22" fmla="*/ 409876 w 589858"/>
              <a:gd name="connsiteY22" fmla="*/ 415588 h 606722"/>
              <a:gd name="connsiteX23" fmla="*/ 373739 w 589858"/>
              <a:gd name="connsiteY23" fmla="*/ 450873 h 606722"/>
              <a:gd name="connsiteX24" fmla="*/ 361546 w 589858"/>
              <a:gd name="connsiteY24" fmla="*/ 438430 h 606722"/>
              <a:gd name="connsiteX25" fmla="*/ 293189 w 589858"/>
              <a:gd name="connsiteY25" fmla="*/ 458605 h 606722"/>
              <a:gd name="connsiteX26" fmla="*/ 218423 w 589858"/>
              <a:gd name="connsiteY26" fmla="*/ 433986 h 606722"/>
              <a:gd name="connsiteX27" fmla="*/ 201423 w 589858"/>
              <a:gd name="connsiteY27" fmla="*/ 449362 h 606722"/>
              <a:gd name="connsiteX28" fmla="*/ 167512 w 589858"/>
              <a:gd name="connsiteY28" fmla="*/ 411944 h 606722"/>
              <a:gd name="connsiteX29" fmla="*/ 184512 w 589858"/>
              <a:gd name="connsiteY29" fmla="*/ 396657 h 606722"/>
              <a:gd name="connsiteX30" fmla="*/ 166889 w 589858"/>
              <a:gd name="connsiteY30" fmla="*/ 332397 h 606722"/>
              <a:gd name="connsiteX31" fmla="*/ 183978 w 589858"/>
              <a:gd name="connsiteY31" fmla="*/ 269027 h 606722"/>
              <a:gd name="connsiteX32" fmla="*/ 159056 w 589858"/>
              <a:gd name="connsiteY32" fmla="*/ 247519 h 606722"/>
              <a:gd name="connsiteX33" fmla="*/ 192166 w 589858"/>
              <a:gd name="connsiteY33" fmla="*/ 209390 h 606722"/>
              <a:gd name="connsiteX34" fmla="*/ 217622 w 589858"/>
              <a:gd name="connsiteY34" fmla="*/ 231431 h 606722"/>
              <a:gd name="connsiteX35" fmla="*/ 293189 w 589858"/>
              <a:gd name="connsiteY35" fmla="*/ 206279 h 606722"/>
              <a:gd name="connsiteX36" fmla="*/ 354158 w 589858"/>
              <a:gd name="connsiteY36" fmla="*/ 222010 h 606722"/>
              <a:gd name="connsiteX37" fmla="*/ 109483 w 589858"/>
              <a:gd name="connsiteY37" fmla="*/ 99568 h 606722"/>
              <a:gd name="connsiteX38" fmla="*/ 181142 w 589858"/>
              <a:gd name="connsiteY38" fmla="*/ 171157 h 606722"/>
              <a:gd name="connsiteX39" fmla="*/ 109483 w 589858"/>
              <a:gd name="connsiteY39" fmla="*/ 242746 h 606722"/>
              <a:gd name="connsiteX40" fmla="*/ 37824 w 589858"/>
              <a:gd name="connsiteY40" fmla="*/ 171157 h 606722"/>
              <a:gd name="connsiteX41" fmla="*/ 109483 w 589858"/>
              <a:gd name="connsiteY41" fmla="*/ 99568 h 606722"/>
              <a:gd name="connsiteX42" fmla="*/ 500663 w 589858"/>
              <a:gd name="connsiteY42" fmla="*/ 0 h 606722"/>
              <a:gd name="connsiteX43" fmla="*/ 589858 w 589858"/>
              <a:gd name="connsiteY43" fmla="*/ 89054 h 606722"/>
              <a:gd name="connsiteX44" fmla="*/ 500663 w 589858"/>
              <a:gd name="connsiteY44" fmla="*/ 178108 h 606722"/>
              <a:gd name="connsiteX45" fmla="*/ 411468 w 589858"/>
              <a:gd name="connsiteY45" fmla="*/ 89054 h 606722"/>
              <a:gd name="connsiteX46" fmla="*/ 500663 w 589858"/>
              <a:gd name="connsiteY4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9858" h="606722">
                <a:moveTo>
                  <a:pt x="446957" y="424332"/>
                </a:moveTo>
                <a:cubicBezTo>
                  <a:pt x="456214" y="423566"/>
                  <a:pt x="465627" y="424632"/>
                  <a:pt x="474751" y="427565"/>
                </a:cubicBezTo>
                <a:cubicBezTo>
                  <a:pt x="492998" y="433343"/>
                  <a:pt x="507863" y="445876"/>
                  <a:pt x="516587" y="462853"/>
                </a:cubicBezTo>
                <a:cubicBezTo>
                  <a:pt x="534745" y="497963"/>
                  <a:pt x="520859" y="541161"/>
                  <a:pt x="485699" y="559205"/>
                </a:cubicBezTo>
                <a:cubicBezTo>
                  <a:pt x="475552" y="564450"/>
                  <a:pt x="464248" y="567205"/>
                  <a:pt x="452943" y="567205"/>
                </a:cubicBezTo>
                <a:cubicBezTo>
                  <a:pt x="445555" y="567205"/>
                  <a:pt x="438167" y="566049"/>
                  <a:pt x="431046" y="563827"/>
                </a:cubicBezTo>
                <a:cubicBezTo>
                  <a:pt x="412799" y="557961"/>
                  <a:pt x="397934" y="545517"/>
                  <a:pt x="389210" y="528451"/>
                </a:cubicBezTo>
                <a:cubicBezTo>
                  <a:pt x="380398" y="511474"/>
                  <a:pt x="378796" y="492097"/>
                  <a:pt x="384671" y="473875"/>
                </a:cubicBezTo>
                <a:cubicBezTo>
                  <a:pt x="390457" y="455653"/>
                  <a:pt x="403007" y="440809"/>
                  <a:pt x="420098" y="432099"/>
                </a:cubicBezTo>
                <a:cubicBezTo>
                  <a:pt x="428599" y="427699"/>
                  <a:pt x="437700" y="425099"/>
                  <a:pt x="446957" y="424332"/>
                </a:cubicBezTo>
                <a:close/>
                <a:moveTo>
                  <a:pt x="116594" y="410818"/>
                </a:moveTo>
                <a:cubicBezTo>
                  <a:pt x="154507" y="417770"/>
                  <a:pt x="186536" y="446629"/>
                  <a:pt x="195483" y="486486"/>
                </a:cubicBezTo>
                <a:cubicBezTo>
                  <a:pt x="207322" y="539628"/>
                  <a:pt x="173673" y="592503"/>
                  <a:pt x="120441" y="604323"/>
                </a:cubicBezTo>
                <a:cubicBezTo>
                  <a:pt x="113319" y="605922"/>
                  <a:pt x="106109" y="606722"/>
                  <a:pt x="98898" y="606722"/>
                </a:cubicBezTo>
                <a:cubicBezTo>
                  <a:pt x="52965" y="606722"/>
                  <a:pt x="12373" y="574197"/>
                  <a:pt x="2403" y="529409"/>
                </a:cubicBezTo>
                <a:cubicBezTo>
                  <a:pt x="-9525" y="476267"/>
                  <a:pt x="24124" y="423391"/>
                  <a:pt x="77356" y="411572"/>
                </a:cubicBezTo>
                <a:cubicBezTo>
                  <a:pt x="90664" y="408617"/>
                  <a:pt x="103956" y="408501"/>
                  <a:pt x="116594" y="410818"/>
                </a:cubicBezTo>
                <a:close/>
                <a:moveTo>
                  <a:pt x="413169" y="152774"/>
                </a:moveTo>
                <a:cubicBezTo>
                  <a:pt x="423227" y="166461"/>
                  <a:pt x="436400" y="177660"/>
                  <a:pt x="451620" y="185481"/>
                </a:cubicBezTo>
                <a:lnTo>
                  <a:pt x="392609" y="254718"/>
                </a:lnTo>
                <a:cubicBezTo>
                  <a:pt x="409431" y="276137"/>
                  <a:pt x="419578" y="303068"/>
                  <a:pt x="419578" y="332397"/>
                </a:cubicBezTo>
                <a:cubicBezTo>
                  <a:pt x="419578" y="358617"/>
                  <a:pt x="411478" y="382969"/>
                  <a:pt x="397682" y="403234"/>
                </a:cubicBezTo>
                <a:lnTo>
                  <a:pt x="409876" y="415588"/>
                </a:lnTo>
                <a:cubicBezTo>
                  <a:pt x="394745" y="423765"/>
                  <a:pt x="382284" y="436030"/>
                  <a:pt x="373739" y="450873"/>
                </a:cubicBezTo>
                <a:lnTo>
                  <a:pt x="361546" y="438430"/>
                </a:lnTo>
                <a:cubicBezTo>
                  <a:pt x="341875" y="451139"/>
                  <a:pt x="318377" y="458605"/>
                  <a:pt x="293189" y="458605"/>
                </a:cubicBezTo>
                <a:cubicBezTo>
                  <a:pt x="265241" y="458605"/>
                  <a:pt x="239340" y="449451"/>
                  <a:pt x="218423" y="433986"/>
                </a:cubicBezTo>
                <a:lnTo>
                  <a:pt x="201423" y="449362"/>
                </a:lnTo>
                <a:cubicBezTo>
                  <a:pt x="192878" y="434608"/>
                  <a:pt x="181308" y="421809"/>
                  <a:pt x="167512" y="411944"/>
                </a:cubicBezTo>
                <a:lnTo>
                  <a:pt x="184512" y="396657"/>
                </a:lnTo>
                <a:cubicBezTo>
                  <a:pt x="173297" y="377814"/>
                  <a:pt x="166889" y="355861"/>
                  <a:pt x="166889" y="332397"/>
                </a:cubicBezTo>
                <a:cubicBezTo>
                  <a:pt x="166889" y="309289"/>
                  <a:pt x="173119" y="287692"/>
                  <a:pt x="183978" y="269027"/>
                </a:cubicBezTo>
                <a:lnTo>
                  <a:pt x="159056" y="247519"/>
                </a:lnTo>
                <a:cubicBezTo>
                  <a:pt x="173386" y="238186"/>
                  <a:pt x="184957" y="225032"/>
                  <a:pt x="192166" y="209390"/>
                </a:cubicBezTo>
                <a:lnTo>
                  <a:pt x="217622" y="231431"/>
                </a:lnTo>
                <a:cubicBezTo>
                  <a:pt x="238717" y="215611"/>
                  <a:pt x="264885" y="206279"/>
                  <a:pt x="293189" y="206279"/>
                </a:cubicBezTo>
                <a:cubicBezTo>
                  <a:pt x="315351" y="206279"/>
                  <a:pt x="336090" y="211967"/>
                  <a:pt x="354158" y="222010"/>
                </a:cubicBezTo>
                <a:close/>
                <a:moveTo>
                  <a:pt x="109483" y="99568"/>
                </a:moveTo>
                <a:cubicBezTo>
                  <a:pt x="149059" y="99568"/>
                  <a:pt x="181142" y="131619"/>
                  <a:pt x="181142" y="171157"/>
                </a:cubicBezTo>
                <a:cubicBezTo>
                  <a:pt x="181142" y="210695"/>
                  <a:pt x="149059" y="242746"/>
                  <a:pt x="109483" y="242746"/>
                </a:cubicBezTo>
                <a:cubicBezTo>
                  <a:pt x="69907" y="242746"/>
                  <a:pt x="37824" y="210695"/>
                  <a:pt x="37824" y="171157"/>
                </a:cubicBezTo>
                <a:cubicBezTo>
                  <a:pt x="37824" y="131619"/>
                  <a:pt x="69907" y="99568"/>
                  <a:pt x="109483" y="99568"/>
                </a:cubicBezTo>
                <a:close/>
                <a:moveTo>
                  <a:pt x="500663" y="0"/>
                </a:moveTo>
                <a:cubicBezTo>
                  <a:pt x="549924" y="0"/>
                  <a:pt x="589858" y="39871"/>
                  <a:pt x="589858" y="89054"/>
                </a:cubicBezTo>
                <a:cubicBezTo>
                  <a:pt x="589858" y="138237"/>
                  <a:pt x="549924" y="178108"/>
                  <a:pt x="500663" y="178108"/>
                </a:cubicBezTo>
                <a:cubicBezTo>
                  <a:pt x="451402" y="178108"/>
                  <a:pt x="411468" y="138237"/>
                  <a:pt x="411468" y="89054"/>
                </a:cubicBezTo>
                <a:cubicBezTo>
                  <a:pt x="411468" y="39871"/>
                  <a:pt x="451402" y="0"/>
                  <a:pt x="5006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786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AB98B55-09F2-47B5-9281-5538D231D66E}"/>
              </a:ext>
            </a:extLst>
          </p:cNvPr>
          <p:cNvGrpSpPr/>
          <p:nvPr/>
        </p:nvGrpSpPr>
        <p:grpSpPr>
          <a:xfrm>
            <a:off x="6470650" y="1662260"/>
            <a:ext cx="4715673" cy="3786996"/>
            <a:chOff x="6470650" y="1662260"/>
            <a:chExt cx="4715673" cy="378699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812A553-4FFC-46F8-AF5A-0FC6AAD1D8AD}"/>
                </a:ext>
              </a:extLst>
            </p:cNvPr>
            <p:cNvSpPr/>
            <p:nvPr/>
          </p:nvSpPr>
          <p:spPr>
            <a:xfrm>
              <a:off x="6470650" y="1662261"/>
              <a:ext cx="4715673" cy="3786995"/>
            </a:xfrm>
            <a:prstGeom prst="rect">
              <a:avLst/>
            </a:prstGeom>
            <a:gradFill>
              <a:gsLst>
                <a:gs pos="0">
                  <a:schemeClr val="accent2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半闭框 20">
              <a:extLst>
                <a:ext uri="{FF2B5EF4-FFF2-40B4-BE49-F238E27FC236}">
                  <a16:creationId xmlns:a16="http://schemas.microsoft.com/office/drawing/2014/main" id="{5087D9BA-3D66-49F2-A979-32CE34AA1B3F}"/>
                </a:ext>
              </a:extLst>
            </p:cNvPr>
            <p:cNvSpPr/>
            <p:nvPr/>
          </p:nvSpPr>
          <p:spPr>
            <a:xfrm>
              <a:off x="6480339" y="1662260"/>
              <a:ext cx="416734" cy="416734"/>
            </a:xfrm>
            <a:prstGeom prst="halfFrame">
              <a:avLst>
                <a:gd name="adj1" fmla="val 0"/>
                <a:gd name="adj2" fmla="val 0"/>
              </a:avLst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半闭框 21">
              <a:extLst>
                <a:ext uri="{FF2B5EF4-FFF2-40B4-BE49-F238E27FC236}">
                  <a16:creationId xmlns:a16="http://schemas.microsoft.com/office/drawing/2014/main" id="{6FA1A76D-89D9-4700-98A0-23805DC08663}"/>
                </a:ext>
              </a:extLst>
            </p:cNvPr>
            <p:cNvSpPr/>
            <p:nvPr/>
          </p:nvSpPr>
          <p:spPr>
            <a:xfrm rot="16200000">
              <a:off x="6480339" y="5032521"/>
              <a:ext cx="416734" cy="416734"/>
            </a:xfrm>
            <a:prstGeom prst="halfFrame">
              <a:avLst>
                <a:gd name="adj1" fmla="val 0"/>
                <a:gd name="adj2" fmla="val 0"/>
              </a:avLst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D1AAD3-A1F4-477C-B8A9-E2ECFFB20C7F}"/>
              </a:ext>
            </a:extLst>
          </p:cNvPr>
          <p:cNvGrpSpPr/>
          <p:nvPr/>
        </p:nvGrpSpPr>
        <p:grpSpPr>
          <a:xfrm>
            <a:off x="1021607" y="1379289"/>
            <a:ext cx="4556322" cy="4556322"/>
            <a:chOff x="1021607" y="1379289"/>
            <a:chExt cx="4556322" cy="455632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AF0E79E-2A5B-4694-8DAA-FCDEDF9DE7DC}"/>
                </a:ext>
              </a:extLst>
            </p:cNvPr>
            <p:cNvSpPr/>
            <p:nvPr/>
          </p:nvSpPr>
          <p:spPr>
            <a:xfrm>
              <a:off x="1159807" y="1517490"/>
              <a:ext cx="4279920" cy="4279920"/>
            </a:xfrm>
            <a:prstGeom prst="rect">
              <a:avLst/>
            </a:prstGeom>
            <a:blipFill dpi="0" rotWithShape="1">
              <a:blip r:embed="rId3">
                <a:alphaModFix amt="18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17CB3D4E-542D-41FF-81D5-17196DFDE43D}"/>
                </a:ext>
              </a:extLst>
            </p:cNvPr>
            <p:cNvSpPr/>
            <p:nvPr/>
          </p:nvSpPr>
          <p:spPr>
            <a:xfrm>
              <a:off x="1021607" y="1379289"/>
              <a:ext cx="4556322" cy="4556322"/>
            </a:xfrm>
            <a:prstGeom prst="arc">
              <a:avLst>
                <a:gd name="adj1" fmla="val 21255321"/>
                <a:gd name="adj2" fmla="val 5361028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02688CA0-8F47-466D-90DF-83AC835F28B3}"/>
                </a:ext>
              </a:extLst>
            </p:cNvPr>
            <p:cNvSpPr/>
            <p:nvPr/>
          </p:nvSpPr>
          <p:spPr>
            <a:xfrm rot="10800000">
              <a:off x="1021607" y="1379289"/>
              <a:ext cx="4556322" cy="4556322"/>
            </a:xfrm>
            <a:prstGeom prst="arc">
              <a:avLst>
                <a:gd name="adj1" fmla="val 21292404"/>
                <a:gd name="adj2" fmla="val 5435125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BB768B8-0540-4D53-BBDB-96CE91BC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循环关系页面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6732EAB-40C0-4510-B946-C3BD97778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09753"/>
              </p:ext>
            </p:extLst>
          </p:nvPr>
        </p:nvGraphicFramePr>
        <p:xfrm>
          <a:off x="514150" y="1800371"/>
          <a:ext cx="5571236" cy="3714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A1846A5D-FAAF-4D6B-AB98-0857AFBE8F58}"/>
              </a:ext>
            </a:extLst>
          </p:cNvPr>
          <p:cNvGrpSpPr/>
          <p:nvPr/>
        </p:nvGrpSpPr>
        <p:grpSpPr>
          <a:xfrm>
            <a:off x="2832558" y="3190240"/>
            <a:ext cx="934420" cy="934420"/>
            <a:chOff x="2832558" y="3190240"/>
            <a:chExt cx="934420" cy="934420"/>
          </a:xfrm>
        </p:grpSpPr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AED38679-FC7B-4B44-ACF5-188FADF918FD}"/>
                </a:ext>
              </a:extLst>
            </p:cNvPr>
            <p:cNvSpPr/>
            <p:nvPr/>
          </p:nvSpPr>
          <p:spPr>
            <a:xfrm rot="10800000" flipH="1">
              <a:off x="2832558" y="3190240"/>
              <a:ext cx="934420" cy="934420"/>
            </a:xfrm>
            <a:prstGeom prst="arc">
              <a:avLst>
                <a:gd name="adj1" fmla="val 21372187"/>
                <a:gd name="adj2" fmla="val 21367727"/>
              </a:avLst>
            </a:prstGeom>
            <a:noFill/>
            <a:ln w="15875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图形 341">
              <a:extLst>
                <a:ext uri="{FF2B5EF4-FFF2-40B4-BE49-F238E27FC236}">
                  <a16:creationId xmlns:a16="http://schemas.microsoft.com/office/drawing/2014/main" id="{EEBC2F43-75A7-428E-83C2-E0826907CC6C}"/>
                </a:ext>
              </a:extLst>
            </p:cNvPr>
            <p:cNvSpPr/>
            <p:nvPr/>
          </p:nvSpPr>
          <p:spPr>
            <a:xfrm>
              <a:off x="3046500" y="3404183"/>
              <a:ext cx="506533" cy="506533"/>
            </a:xfrm>
            <a:custGeom>
              <a:avLst/>
              <a:gdLst>
                <a:gd name="connsiteX0" fmla="*/ 202572 w 405144"/>
                <a:gd name="connsiteY0" fmla="*/ 182315 h 405144"/>
                <a:gd name="connsiteX1" fmla="*/ 303858 w 405144"/>
                <a:gd name="connsiteY1" fmla="*/ 283601 h 405144"/>
                <a:gd name="connsiteX2" fmla="*/ 303858 w 405144"/>
                <a:gd name="connsiteY2" fmla="*/ 405144 h 405144"/>
                <a:gd name="connsiteX3" fmla="*/ 101286 w 405144"/>
                <a:gd name="connsiteY3" fmla="*/ 405144 h 405144"/>
                <a:gd name="connsiteX4" fmla="*/ 101286 w 405144"/>
                <a:gd name="connsiteY4" fmla="*/ 283601 h 405144"/>
                <a:gd name="connsiteX5" fmla="*/ 202572 w 405144"/>
                <a:gd name="connsiteY5" fmla="*/ 182315 h 405144"/>
                <a:gd name="connsiteX6" fmla="*/ 66606 w 405144"/>
                <a:gd name="connsiteY6" fmla="*/ 243208 h 405144"/>
                <a:gd name="connsiteX7" fmla="*/ 60934 w 405144"/>
                <a:gd name="connsiteY7" fmla="*/ 276632 h 405144"/>
                <a:gd name="connsiteX8" fmla="*/ 60772 w 405144"/>
                <a:gd name="connsiteY8" fmla="*/ 283601 h 405144"/>
                <a:gd name="connsiteX9" fmla="*/ 60772 w 405144"/>
                <a:gd name="connsiteY9" fmla="*/ 405144 h 405144"/>
                <a:gd name="connsiteX10" fmla="*/ 0 w 405144"/>
                <a:gd name="connsiteY10" fmla="*/ 405144 h 405144"/>
                <a:gd name="connsiteX11" fmla="*/ 0 w 405144"/>
                <a:gd name="connsiteY11" fmla="*/ 313987 h 405144"/>
                <a:gd name="connsiteX12" fmla="*/ 63182 w 405144"/>
                <a:gd name="connsiteY12" fmla="*/ 243492 h 405144"/>
                <a:gd name="connsiteX13" fmla="*/ 66626 w 405144"/>
                <a:gd name="connsiteY13" fmla="*/ 243208 h 405144"/>
                <a:gd name="connsiteX14" fmla="*/ 338538 w 405144"/>
                <a:gd name="connsiteY14" fmla="*/ 243208 h 405144"/>
                <a:gd name="connsiteX15" fmla="*/ 405144 w 405144"/>
                <a:gd name="connsiteY15" fmla="*/ 313987 h 405144"/>
                <a:gd name="connsiteX16" fmla="*/ 405144 w 405144"/>
                <a:gd name="connsiteY16" fmla="*/ 405144 h 405144"/>
                <a:gd name="connsiteX17" fmla="*/ 344373 w 405144"/>
                <a:gd name="connsiteY17" fmla="*/ 405144 h 405144"/>
                <a:gd name="connsiteX18" fmla="*/ 344373 w 405144"/>
                <a:gd name="connsiteY18" fmla="*/ 283601 h 405144"/>
                <a:gd name="connsiteX19" fmla="*/ 338538 w 405144"/>
                <a:gd name="connsiteY19" fmla="*/ 243208 h 405144"/>
                <a:gd name="connsiteX20" fmla="*/ 70900 w 405144"/>
                <a:gd name="connsiteY20" fmla="*/ 121543 h 405144"/>
                <a:gd name="connsiteX21" fmla="*/ 121543 w 405144"/>
                <a:gd name="connsiteY21" fmla="*/ 172186 h 405144"/>
                <a:gd name="connsiteX22" fmla="*/ 70900 w 405144"/>
                <a:gd name="connsiteY22" fmla="*/ 222829 h 405144"/>
                <a:gd name="connsiteX23" fmla="*/ 20257 w 405144"/>
                <a:gd name="connsiteY23" fmla="*/ 172186 h 405144"/>
                <a:gd name="connsiteX24" fmla="*/ 70900 w 405144"/>
                <a:gd name="connsiteY24" fmla="*/ 121543 h 405144"/>
                <a:gd name="connsiteX25" fmla="*/ 334244 w 405144"/>
                <a:gd name="connsiteY25" fmla="*/ 121543 h 405144"/>
                <a:gd name="connsiteX26" fmla="*/ 384887 w 405144"/>
                <a:gd name="connsiteY26" fmla="*/ 172186 h 405144"/>
                <a:gd name="connsiteX27" fmla="*/ 334244 w 405144"/>
                <a:gd name="connsiteY27" fmla="*/ 222829 h 405144"/>
                <a:gd name="connsiteX28" fmla="*/ 283601 w 405144"/>
                <a:gd name="connsiteY28" fmla="*/ 172186 h 405144"/>
                <a:gd name="connsiteX29" fmla="*/ 334244 w 405144"/>
                <a:gd name="connsiteY29" fmla="*/ 121543 h 405144"/>
                <a:gd name="connsiteX30" fmla="*/ 202572 w 405144"/>
                <a:gd name="connsiteY30" fmla="*/ 0 h 405144"/>
                <a:gd name="connsiteX31" fmla="*/ 283601 w 405144"/>
                <a:gd name="connsiteY31" fmla="*/ 81029 h 405144"/>
                <a:gd name="connsiteX32" fmla="*/ 202572 w 405144"/>
                <a:gd name="connsiteY32" fmla="*/ 162058 h 405144"/>
                <a:gd name="connsiteX33" fmla="*/ 121543 w 405144"/>
                <a:gd name="connsiteY33" fmla="*/ 81029 h 405144"/>
                <a:gd name="connsiteX34" fmla="*/ 202572 w 405144"/>
                <a:gd name="connsiteY34" fmla="*/ 0 h 40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5144" h="405144">
                  <a:moveTo>
                    <a:pt x="202572" y="182315"/>
                  </a:moveTo>
                  <a:cubicBezTo>
                    <a:pt x="258511" y="182315"/>
                    <a:pt x="303858" y="227662"/>
                    <a:pt x="303858" y="283601"/>
                  </a:cubicBezTo>
                  <a:lnTo>
                    <a:pt x="303858" y="405144"/>
                  </a:lnTo>
                  <a:lnTo>
                    <a:pt x="101286" y="405144"/>
                  </a:lnTo>
                  <a:lnTo>
                    <a:pt x="101286" y="283601"/>
                  </a:lnTo>
                  <a:cubicBezTo>
                    <a:pt x="101286" y="227662"/>
                    <a:pt x="146633" y="182315"/>
                    <a:pt x="202572" y="182315"/>
                  </a:cubicBezTo>
                  <a:close/>
                  <a:moveTo>
                    <a:pt x="66606" y="243208"/>
                  </a:moveTo>
                  <a:cubicBezTo>
                    <a:pt x="63382" y="254082"/>
                    <a:pt x="61478" y="265304"/>
                    <a:pt x="60934" y="276632"/>
                  </a:cubicBezTo>
                  <a:lnTo>
                    <a:pt x="60772" y="283601"/>
                  </a:lnTo>
                  <a:lnTo>
                    <a:pt x="60772" y="405144"/>
                  </a:lnTo>
                  <a:lnTo>
                    <a:pt x="0" y="405144"/>
                  </a:lnTo>
                  <a:lnTo>
                    <a:pt x="0" y="313987"/>
                  </a:lnTo>
                  <a:cubicBezTo>
                    <a:pt x="-8" y="277811"/>
                    <a:pt x="27221" y="247430"/>
                    <a:pt x="63182" y="243492"/>
                  </a:cubicBezTo>
                  <a:lnTo>
                    <a:pt x="66626" y="243208"/>
                  </a:lnTo>
                  <a:close/>
                  <a:moveTo>
                    <a:pt x="338538" y="243208"/>
                  </a:moveTo>
                  <a:cubicBezTo>
                    <a:pt x="375958" y="245489"/>
                    <a:pt x="405139" y="276498"/>
                    <a:pt x="405144" y="313987"/>
                  </a:cubicBezTo>
                  <a:lnTo>
                    <a:pt x="405144" y="405144"/>
                  </a:lnTo>
                  <a:lnTo>
                    <a:pt x="344373" y="405144"/>
                  </a:lnTo>
                  <a:lnTo>
                    <a:pt x="344373" y="283601"/>
                  </a:lnTo>
                  <a:cubicBezTo>
                    <a:pt x="344373" y="269563"/>
                    <a:pt x="342347" y="256011"/>
                    <a:pt x="338538" y="243208"/>
                  </a:cubicBezTo>
                  <a:close/>
                  <a:moveTo>
                    <a:pt x="70900" y="121543"/>
                  </a:moveTo>
                  <a:cubicBezTo>
                    <a:pt x="98870" y="121543"/>
                    <a:pt x="121543" y="144217"/>
                    <a:pt x="121543" y="172186"/>
                  </a:cubicBezTo>
                  <a:cubicBezTo>
                    <a:pt x="121543" y="200156"/>
                    <a:pt x="98870" y="222829"/>
                    <a:pt x="70900" y="222829"/>
                  </a:cubicBezTo>
                  <a:cubicBezTo>
                    <a:pt x="42931" y="222829"/>
                    <a:pt x="20257" y="200156"/>
                    <a:pt x="20257" y="172186"/>
                  </a:cubicBezTo>
                  <a:cubicBezTo>
                    <a:pt x="20257" y="144217"/>
                    <a:pt x="42931" y="121543"/>
                    <a:pt x="70900" y="121543"/>
                  </a:cubicBezTo>
                  <a:close/>
                  <a:moveTo>
                    <a:pt x="334244" y="121543"/>
                  </a:moveTo>
                  <a:cubicBezTo>
                    <a:pt x="362213" y="121543"/>
                    <a:pt x="384887" y="144217"/>
                    <a:pt x="384887" y="172186"/>
                  </a:cubicBezTo>
                  <a:cubicBezTo>
                    <a:pt x="384887" y="200156"/>
                    <a:pt x="362213" y="222829"/>
                    <a:pt x="334244" y="222829"/>
                  </a:cubicBezTo>
                  <a:cubicBezTo>
                    <a:pt x="306275" y="222829"/>
                    <a:pt x="283601" y="200156"/>
                    <a:pt x="283601" y="172186"/>
                  </a:cubicBezTo>
                  <a:cubicBezTo>
                    <a:pt x="283601" y="144217"/>
                    <a:pt x="306275" y="121543"/>
                    <a:pt x="334244" y="121543"/>
                  </a:cubicBezTo>
                  <a:close/>
                  <a:moveTo>
                    <a:pt x="202572" y="0"/>
                  </a:moveTo>
                  <a:cubicBezTo>
                    <a:pt x="247323" y="0"/>
                    <a:pt x="283601" y="36278"/>
                    <a:pt x="283601" y="81029"/>
                  </a:cubicBezTo>
                  <a:cubicBezTo>
                    <a:pt x="283601" y="125780"/>
                    <a:pt x="247323" y="162058"/>
                    <a:pt x="202572" y="162058"/>
                  </a:cubicBezTo>
                  <a:cubicBezTo>
                    <a:pt x="157821" y="162058"/>
                    <a:pt x="121543" y="125780"/>
                    <a:pt x="121543" y="81029"/>
                  </a:cubicBezTo>
                  <a:cubicBezTo>
                    <a:pt x="121543" y="36278"/>
                    <a:pt x="157821" y="0"/>
                    <a:pt x="202572" y="0"/>
                  </a:cubicBez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 w="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FAD8255-A76E-4CC6-8836-8B7A3F05229C}"/>
              </a:ext>
            </a:extLst>
          </p:cNvPr>
          <p:cNvSpPr txBox="1"/>
          <p:nvPr/>
        </p:nvSpPr>
        <p:spPr>
          <a:xfrm>
            <a:off x="6993662" y="1887614"/>
            <a:ext cx="303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请输入标题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35B4D8-766D-4BB3-98A5-5AFE205C699B}"/>
              </a:ext>
            </a:extLst>
          </p:cNvPr>
          <p:cNvSpPr txBox="1"/>
          <p:nvPr/>
        </p:nvSpPr>
        <p:spPr>
          <a:xfrm>
            <a:off x="6993661" y="2663911"/>
            <a:ext cx="4251669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您可以将学习小组的成员分工用左边的</a:t>
            </a:r>
            <a:r>
              <a:rPr lang="en-US" altLang="zh-CN" dirty="0">
                <a:latin typeface="+mn-ea"/>
              </a:rPr>
              <a:t>SmartArt</a:t>
            </a:r>
            <a:r>
              <a:rPr lang="zh-CN" altLang="en-US" dirty="0">
                <a:latin typeface="+mn-ea"/>
              </a:rPr>
              <a:t>图形呈现出来，小组合作，相辅相成。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E3C29B-45C2-4D1E-B114-43B5DAB15A5B}"/>
              </a:ext>
            </a:extLst>
          </p:cNvPr>
          <p:cNvSpPr txBox="1"/>
          <p:nvPr/>
        </p:nvSpPr>
        <p:spPr>
          <a:xfrm>
            <a:off x="6993661" y="3933911"/>
            <a:ext cx="4251669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您可以将学习小组的成员分工用左边的</a:t>
            </a:r>
            <a:r>
              <a:rPr lang="en-US" altLang="zh-CN" dirty="0">
                <a:latin typeface="+mn-ea"/>
              </a:rPr>
              <a:t>SmartArt</a:t>
            </a:r>
            <a:r>
              <a:rPr lang="zh-CN" altLang="en-US" dirty="0">
                <a:latin typeface="+mn-ea"/>
              </a:rPr>
              <a:t>图形呈现出来，小组合作，相辅相成。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0077157-A536-48E6-89D0-F9C312FFCA54}"/>
              </a:ext>
            </a:extLst>
          </p:cNvPr>
          <p:cNvGrpSpPr/>
          <p:nvPr/>
        </p:nvGrpSpPr>
        <p:grpSpPr>
          <a:xfrm>
            <a:off x="15551" y="7251700"/>
            <a:ext cx="12160898" cy="1392767"/>
            <a:chOff x="272402" y="7251700"/>
            <a:chExt cx="12160898" cy="139276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898DF1A-1AA3-4E8C-AEEB-52F19ABF6E2D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5AAD293-CE50-4248-B83B-0D4C48347869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5" name="Freeform 90">
                <a:extLst>
                  <a:ext uri="{FF2B5EF4-FFF2-40B4-BE49-F238E27FC236}">
                    <a16:creationId xmlns:a16="http://schemas.microsoft.com/office/drawing/2014/main" id="{BAA3919F-D46A-4851-84AF-9E9FF73EB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6" name="Oval 5">
                <a:extLst>
                  <a:ext uri="{FF2B5EF4-FFF2-40B4-BE49-F238E27FC236}">
                    <a16:creationId xmlns:a16="http://schemas.microsoft.com/office/drawing/2014/main" id="{ACF6D2F7-DB65-479E-BA49-20DAC2E43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" name="对话气泡: 矩形 22">
              <a:extLst>
                <a:ext uri="{FF2B5EF4-FFF2-40B4-BE49-F238E27FC236}">
                  <a16:creationId xmlns:a16="http://schemas.microsoft.com/office/drawing/2014/main" id="{41EA7711-CE75-4B8F-8B6B-F28FEF20E99E}"/>
                </a:ext>
              </a:extLst>
            </p:cNvPr>
            <p:cNvSpPr/>
            <p:nvPr/>
          </p:nvSpPr>
          <p:spPr>
            <a:xfrm>
              <a:off x="1701800" y="7251700"/>
              <a:ext cx="107315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左边的</a:t>
              </a:r>
              <a:r>
                <a:rPr lang="en-US" altLang="zh-CN" sz="2400" dirty="0">
                  <a:solidFill>
                    <a:schemeClr val="bg1"/>
                  </a:solidFill>
                </a:rPr>
                <a:t>SmartArt</a:t>
              </a:r>
              <a:r>
                <a:rPr lang="zh-CN" altLang="en-US" sz="2400" dirty="0">
                  <a:solidFill>
                    <a:schemeClr val="bg1"/>
                  </a:solidFill>
                </a:rPr>
                <a:t>图形可选中点击箭头，</a:t>
              </a:r>
              <a:r>
                <a:rPr lang="zh-CN" altLang="en-US" sz="2400" dirty="0">
                  <a:solidFill>
                    <a:srgbClr val="FFFF00"/>
                  </a:solidFill>
                </a:rPr>
                <a:t>在编辑窗口里按</a:t>
              </a:r>
              <a:r>
                <a:rPr lang="en-US" altLang="zh-CN" sz="2400" dirty="0">
                  <a:solidFill>
                    <a:srgbClr val="FFFF00"/>
                  </a:solidFill>
                </a:rPr>
                <a:t>Enter</a:t>
              </a:r>
              <a:r>
                <a:rPr lang="zh-CN" altLang="en-US" sz="2400" dirty="0">
                  <a:solidFill>
                    <a:srgbClr val="FFFF00"/>
                  </a:solidFill>
                </a:rPr>
                <a:t>生成新的图形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2383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AFAF2-FC49-411B-8743-CA4EE105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参考文献页</a:t>
            </a:r>
          </a:p>
        </p:txBody>
      </p:sp>
      <p:graphicFrame>
        <p:nvGraphicFramePr>
          <p:cNvPr id="3" name="Group 129">
            <a:extLst>
              <a:ext uri="{FF2B5EF4-FFF2-40B4-BE49-F238E27FC236}">
                <a16:creationId xmlns:a16="http://schemas.microsoft.com/office/drawing/2014/main" id="{AC18A444-CEE3-4AD2-B946-0BA0FA18A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65182"/>
              </p:ext>
            </p:extLst>
          </p:nvPr>
        </p:nvGraphicFramePr>
        <p:xfrm>
          <a:off x="658813" y="1376413"/>
          <a:ext cx="10872251" cy="4485375"/>
        </p:xfrm>
        <a:graphic>
          <a:graphicData uri="http://schemas.openxmlformats.org/drawingml/2006/table">
            <a:tbl>
              <a:tblPr/>
              <a:tblGrid>
                <a:gridCol w="1321687">
                  <a:extLst>
                    <a:ext uri="{9D8B030D-6E8A-4147-A177-3AD203B41FA5}">
                      <a16:colId xmlns:a16="http://schemas.microsoft.com/office/drawing/2014/main" val="1595062894"/>
                    </a:ext>
                  </a:extLst>
                </a:gridCol>
                <a:gridCol w="2202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7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375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序号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+mn-lt"/>
                        </a:rPr>
                        <a:t>参考来源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 eaLnBrk="0" fontAlgn="auto" hangingPunct="0">
                        <a:lnSpc>
                          <a:spcPct val="110000"/>
                        </a:lnSpc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详细内容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375">
                <a:tc>
                  <a:txBody>
                    <a:bodyPr/>
                    <a:lstStyle/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sym typeface="+mn-lt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sym typeface="+mn-lt"/>
                        </a:rPr>
                        <a:t>来源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 eaLnBrk="0" fontAlgn="auto" hangingPunct="0"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请在这里输入您参考的文献信息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375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+mn-lt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sym typeface="+mn-lt"/>
                        </a:rPr>
                        <a:t>来源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 eaLnBrk="0" fontAlgn="auto" hangingPunct="0"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请在这里输入您参考的文献信息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375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+mn-lt"/>
                        </a:rPr>
                        <a:t>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sym typeface="+mn-lt"/>
                        </a:rPr>
                        <a:t>来源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 eaLnBrk="0" fontAlgn="auto" hangingPunct="0"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请在这里输入您参考的文献信息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375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微软雅黑" panose="020B0503020204020204" pitchFamily="34" charset="-122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sym typeface="+mn-lt"/>
                        </a:rPr>
                        <a:t>来源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 eaLnBrk="0" fontAlgn="auto" hangingPunct="0"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请在这里输入您参考的文献信息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375">
                <a:tc>
                  <a:txBody>
                    <a:bodyPr/>
                    <a:lstStyle/>
                    <a:p>
                      <a:pPr marL="0" marR="0" lvl="0" indent="0" algn="ctr" defTabSz="412750" rtl="0" eaLnBrk="0" fontAlgn="auto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+mn-lt"/>
                        </a:rPr>
                        <a:t>5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sym typeface="+mn-lt"/>
                        </a:rPr>
                        <a:t>来源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 eaLnBrk="0" fontAlgn="auto" hangingPunct="0"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请在这里输入您参考的文献信息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3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+mn-lt"/>
                        </a:rPr>
                        <a:t>6</a:t>
                      </a:r>
                      <a:endParaRPr lang="zh-CN" altLang="en-US" sz="16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sym typeface="+mn-lt"/>
                        </a:rPr>
                        <a:t>来源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 algn="l" eaLnBrk="0" hangingPunct="0">
                        <a:lnSpc>
                          <a:spcPts val="2150"/>
                        </a:lnSpc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defTabSz="1042670" eaLnBrk="0" fontAlgn="base" hangingPunct="0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SzPct val="100000"/>
                        <a:defRPr sz="1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lvl="0" algn="ctr" eaLnBrk="0" fontAlgn="auto" hangingPunct="0"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请在这里输入您参考的文献信息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3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+mn-lt"/>
                        </a:rPr>
                        <a:t>7</a:t>
                      </a:r>
                      <a:endParaRPr lang="zh-CN" altLang="en-US" sz="16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sym typeface="+mn-lt"/>
                        </a:rPr>
                        <a:t>来源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0" fontAlgn="auto" hangingPunct="0"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请在这里输入您参考的文献信息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820527"/>
                  </a:ext>
                </a:extLst>
              </a:tr>
              <a:tr h="4983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+mn-lt"/>
                        </a:rPr>
                        <a:t>8</a:t>
                      </a:r>
                      <a:endParaRPr lang="zh-CN" altLang="en-US" sz="16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sym typeface="+mn-lt"/>
                      </a:endParaRPr>
                    </a:p>
                  </a:txBody>
                  <a:tcPr marL="70363" marR="70363" marT="38700" marB="387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67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sym typeface="+mn-lt"/>
                        </a:rPr>
                        <a:t>来源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0" fontAlgn="auto" hangingPunct="0"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  <a:sym typeface="+mn-lt"/>
                        </a:rPr>
                        <a:t>请在这里输入您参考的文献信息</a:t>
                      </a:r>
                    </a:p>
                  </a:txBody>
                  <a:tcPr marL="70363" marR="70363" marT="38700" marB="387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733751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79EA7042-7593-4E11-A28B-50E454E07808}"/>
              </a:ext>
            </a:extLst>
          </p:cNvPr>
          <p:cNvGrpSpPr/>
          <p:nvPr/>
        </p:nvGrpSpPr>
        <p:grpSpPr>
          <a:xfrm>
            <a:off x="1482962" y="7251700"/>
            <a:ext cx="9226077" cy="1392767"/>
            <a:chOff x="272402" y="7251700"/>
            <a:chExt cx="9226077" cy="139276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A97A5F0-6A53-46A3-B97B-7DBECF1C8DE5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BDCC19A-8F85-4DAA-99F0-F182241A0CB6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8" name="Freeform 90">
                <a:extLst>
                  <a:ext uri="{FF2B5EF4-FFF2-40B4-BE49-F238E27FC236}">
                    <a16:creationId xmlns:a16="http://schemas.microsoft.com/office/drawing/2014/main" id="{B9187E5E-D698-437D-9414-43BD12EE37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9" name="Oval 5">
                <a:extLst>
                  <a:ext uri="{FF2B5EF4-FFF2-40B4-BE49-F238E27FC236}">
                    <a16:creationId xmlns:a16="http://schemas.microsoft.com/office/drawing/2014/main" id="{6FC07EB5-CAC1-441B-92C2-009C08A3D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" name="对话气泡: 矩形 5">
              <a:extLst>
                <a:ext uri="{FF2B5EF4-FFF2-40B4-BE49-F238E27FC236}">
                  <a16:creationId xmlns:a16="http://schemas.microsoft.com/office/drawing/2014/main" id="{2F31FB86-1257-411C-BEE9-014E0F765061}"/>
                </a:ext>
              </a:extLst>
            </p:cNvPr>
            <p:cNvSpPr/>
            <p:nvPr/>
          </p:nvSpPr>
          <p:spPr>
            <a:xfrm>
              <a:off x="1701800" y="7251700"/>
              <a:ext cx="7796679" cy="77576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FFFF00"/>
                  </a:solidFill>
                </a:rPr>
                <a:t>一页不够多来几页</a:t>
              </a:r>
              <a:r>
                <a:rPr lang="en-US" altLang="zh-CN" sz="2400" b="1" dirty="0">
                  <a:solidFill>
                    <a:srgbClr val="FFFF00"/>
                  </a:solidFill>
                </a:rPr>
                <a:t>,</a:t>
              </a:r>
              <a:r>
                <a:rPr lang="zh-CN" altLang="en-US" sz="2400" b="1" dirty="0">
                  <a:solidFill>
                    <a:srgbClr val="FFFF00"/>
                  </a:solidFill>
                </a:rPr>
                <a:t>堆积到一起容易显得杂乱哦</a:t>
              </a:r>
              <a:r>
                <a:rPr lang="en-US" altLang="zh-CN" sz="2400" b="1" dirty="0">
                  <a:solidFill>
                    <a:srgbClr val="FFFF00"/>
                  </a:solidFill>
                </a:rPr>
                <a:t>~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28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B4E46B0-054A-493F-B386-32D484F43AEC}"/>
              </a:ext>
            </a:extLst>
          </p:cNvPr>
          <p:cNvSpPr txBox="1"/>
          <p:nvPr/>
        </p:nvSpPr>
        <p:spPr>
          <a:xfrm rot="18900000">
            <a:off x="35715" y="2229617"/>
            <a:ext cx="539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DC8079-B8DB-454B-A7B9-1C44365E509B}"/>
              </a:ext>
            </a:extLst>
          </p:cNvPr>
          <p:cNvSpPr txBox="1"/>
          <p:nvPr/>
        </p:nvSpPr>
        <p:spPr>
          <a:xfrm rot="18900000">
            <a:off x="-127884" y="1150368"/>
            <a:ext cx="404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 录</a:t>
            </a:r>
          </a:p>
        </p:txBody>
      </p:sp>
      <p:sp>
        <p:nvSpPr>
          <p:cNvPr id="25" name="直角三角形 24">
            <a:extLst>
              <a:ext uri="{FF2B5EF4-FFF2-40B4-BE49-F238E27FC236}">
                <a16:creationId xmlns:a16="http://schemas.microsoft.com/office/drawing/2014/main" id="{E3D792E9-C0E1-4685-8AD9-4CDE7C4492A3}"/>
              </a:ext>
            </a:extLst>
          </p:cNvPr>
          <p:cNvSpPr/>
          <p:nvPr/>
        </p:nvSpPr>
        <p:spPr>
          <a:xfrm rot="5400000">
            <a:off x="336" y="-331"/>
            <a:ext cx="3157299" cy="3157964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834BD435-9275-4A24-9A9B-F10F1CB56A9F}"/>
              </a:ext>
            </a:extLst>
          </p:cNvPr>
          <p:cNvSpPr/>
          <p:nvPr/>
        </p:nvSpPr>
        <p:spPr>
          <a:xfrm rot="5400000">
            <a:off x="150" y="-147"/>
            <a:ext cx="1413932" cy="141423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1F2E30A-3F23-410E-85A6-7DA77FD9FA7A}"/>
              </a:ext>
            </a:extLst>
          </p:cNvPr>
          <p:cNvSpPr/>
          <p:nvPr/>
        </p:nvSpPr>
        <p:spPr>
          <a:xfrm>
            <a:off x="9454741" y="538791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59E7630-8A16-48BC-BFF4-A48103D019D7}"/>
              </a:ext>
            </a:extLst>
          </p:cNvPr>
          <p:cNvCxnSpPr>
            <a:cxnSpLocks/>
          </p:cNvCxnSpPr>
          <p:nvPr/>
        </p:nvCxnSpPr>
        <p:spPr>
          <a:xfrm flipH="1">
            <a:off x="10151533" y="1490133"/>
            <a:ext cx="2071754" cy="2102692"/>
          </a:xfrm>
          <a:prstGeom prst="line">
            <a:avLst/>
          </a:prstGeom>
          <a:ln w="15875">
            <a:gradFill>
              <a:gsLst>
                <a:gs pos="27000">
                  <a:srgbClr val="6A8BDC"/>
                </a:gs>
                <a:gs pos="0">
                  <a:schemeClr val="accent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363F5E4-C593-4346-8773-F6D50B039128}"/>
              </a:ext>
            </a:extLst>
          </p:cNvPr>
          <p:cNvSpPr/>
          <p:nvPr/>
        </p:nvSpPr>
        <p:spPr>
          <a:xfrm>
            <a:off x="4832326" y="1588510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BBC69E-1607-4658-A837-D6977583B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54" y="1606541"/>
            <a:ext cx="475814" cy="472206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04612648-40F0-4D2E-9535-5982C70A42A8}"/>
              </a:ext>
            </a:extLst>
          </p:cNvPr>
          <p:cNvCxnSpPr>
            <a:cxnSpLocks/>
          </p:cNvCxnSpPr>
          <p:nvPr/>
        </p:nvCxnSpPr>
        <p:spPr>
          <a:xfrm flipV="1">
            <a:off x="5661052" y="1843580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B31C224-9D7F-4AF3-B7CB-4178A3515031}"/>
              </a:ext>
            </a:extLst>
          </p:cNvPr>
          <p:cNvGrpSpPr/>
          <p:nvPr/>
        </p:nvGrpSpPr>
        <p:grpSpPr>
          <a:xfrm>
            <a:off x="6984286" y="1363348"/>
            <a:ext cx="775847" cy="929491"/>
            <a:chOff x="6548967" y="1207824"/>
            <a:chExt cx="775847" cy="929491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8123FF6E-DF7F-4ACA-A6E1-C7800B1FC3B9}"/>
                </a:ext>
              </a:extLst>
            </p:cNvPr>
            <p:cNvSpPr txBox="1"/>
            <p:nvPr/>
          </p:nvSpPr>
          <p:spPr>
            <a:xfrm>
              <a:off x="6548967" y="1207824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accent2"/>
                  </a:solidFill>
                  <a:latin typeface="+mn-ea"/>
                </a:rPr>
                <a:t>1</a:t>
              </a:r>
              <a:endParaRPr lang="zh-CN" altLang="en-US" sz="5400" b="1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F5187C57-6A71-4D2A-BF10-6E97A493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6754572" y="1628219"/>
              <a:ext cx="570242" cy="509096"/>
            </a:xfrm>
            <a:prstGeom prst="rect">
              <a:avLst/>
            </a:prstGeom>
          </p:spPr>
        </p:pic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CD561A8-627E-4586-AC86-90525F5C87BB}"/>
              </a:ext>
            </a:extLst>
          </p:cNvPr>
          <p:cNvGrpSpPr/>
          <p:nvPr/>
        </p:nvGrpSpPr>
        <p:grpSpPr>
          <a:xfrm>
            <a:off x="7670085" y="1444451"/>
            <a:ext cx="1726677" cy="668630"/>
            <a:chOff x="7234766" y="1350422"/>
            <a:chExt cx="1726677" cy="668630"/>
          </a:xfrm>
        </p:grpSpPr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63D1B584-BF1B-476A-A816-42730363DDFF}"/>
                </a:ext>
              </a:extLst>
            </p:cNvPr>
            <p:cNvSpPr txBox="1"/>
            <p:nvPr/>
          </p:nvSpPr>
          <p:spPr>
            <a:xfrm>
              <a:off x="7234766" y="1350422"/>
              <a:ext cx="1726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latin typeface="+mn-ea"/>
                </a:rPr>
                <a:t>请输入标题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F03247D1-4B2A-4303-BDA5-1AB06E6D8AA5}"/>
                </a:ext>
              </a:extLst>
            </p:cNvPr>
            <p:cNvSpPr txBox="1"/>
            <p:nvPr/>
          </p:nvSpPr>
          <p:spPr>
            <a:xfrm>
              <a:off x="7234766" y="1757442"/>
              <a:ext cx="17266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PLEASE ENTER A TITLE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4" name="椭圆 43">
            <a:extLst>
              <a:ext uri="{FF2B5EF4-FFF2-40B4-BE49-F238E27FC236}">
                <a16:creationId xmlns:a16="http://schemas.microsoft.com/office/drawing/2014/main" id="{64C2A6B5-6DCF-46B8-94D9-1205AF706029}"/>
              </a:ext>
            </a:extLst>
          </p:cNvPr>
          <p:cNvSpPr/>
          <p:nvPr/>
        </p:nvSpPr>
        <p:spPr>
          <a:xfrm>
            <a:off x="1754038" y="4771213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004BA8ED-209A-49D8-8AF2-712957BD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66" y="4789244"/>
            <a:ext cx="475814" cy="472206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783839A-3A35-4119-AC0B-1A8729F2529C}"/>
              </a:ext>
            </a:extLst>
          </p:cNvPr>
          <p:cNvGrpSpPr/>
          <p:nvPr/>
        </p:nvGrpSpPr>
        <p:grpSpPr>
          <a:xfrm>
            <a:off x="3823213" y="4567695"/>
            <a:ext cx="830301" cy="962233"/>
            <a:chOff x="3015505" y="4675349"/>
            <a:chExt cx="830301" cy="962233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AD408775-D4DD-4390-B77C-B27852BCF117}"/>
                </a:ext>
              </a:extLst>
            </p:cNvPr>
            <p:cNvSpPr txBox="1"/>
            <p:nvPr/>
          </p:nvSpPr>
          <p:spPr>
            <a:xfrm>
              <a:off x="3015505" y="4675349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accent2"/>
                  </a:solidFill>
                  <a:latin typeface="+mn-ea"/>
                </a:rPr>
                <a:t>4</a:t>
              </a:r>
              <a:endParaRPr lang="zh-CN" altLang="en-US" sz="5400" b="1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id="{5B87F816-FB70-4CD3-9EC4-783D628B2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3275564" y="5128486"/>
              <a:ext cx="570242" cy="509096"/>
            </a:xfrm>
            <a:prstGeom prst="rect">
              <a:avLst/>
            </a:prstGeom>
          </p:spPr>
        </p:pic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D424355-417D-4152-BD1A-001D4EFF4C8F}"/>
              </a:ext>
            </a:extLst>
          </p:cNvPr>
          <p:cNvGrpSpPr/>
          <p:nvPr/>
        </p:nvGrpSpPr>
        <p:grpSpPr>
          <a:xfrm>
            <a:off x="4578544" y="4679656"/>
            <a:ext cx="1726677" cy="668630"/>
            <a:chOff x="7234766" y="1350422"/>
            <a:chExt cx="1726677" cy="668630"/>
          </a:xfrm>
        </p:grpSpPr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F7AA12F6-71C9-491F-AEEB-155ECB6021C9}"/>
                </a:ext>
              </a:extLst>
            </p:cNvPr>
            <p:cNvSpPr txBox="1"/>
            <p:nvPr/>
          </p:nvSpPr>
          <p:spPr>
            <a:xfrm>
              <a:off x="7234766" y="1350422"/>
              <a:ext cx="1726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latin typeface="+mn-ea"/>
                </a:rPr>
                <a:t>请输入标题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20630BE6-BA38-4FB0-8953-397C881CD80D}"/>
                </a:ext>
              </a:extLst>
            </p:cNvPr>
            <p:cNvSpPr txBox="1"/>
            <p:nvPr/>
          </p:nvSpPr>
          <p:spPr>
            <a:xfrm>
              <a:off x="7234766" y="1757442"/>
              <a:ext cx="17266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PLEASE ENTER A TITLE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E131E19B-C003-4175-85DD-A038EA4EA433}"/>
              </a:ext>
            </a:extLst>
          </p:cNvPr>
          <p:cNvCxnSpPr>
            <a:cxnSpLocks/>
          </p:cNvCxnSpPr>
          <p:nvPr/>
        </p:nvCxnSpPr>
        <p:spPr>
          <a:xfrm flipV="1">
            <a:off x="2511153" y="5042923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16DB20F0-69FB-4608-B1E9-B876C6DA4CC4}"/>
              </a:ext>
            </a:extLst>
          </p:cNvPr>
          <p:cNvSpPr/>
          <p:nvPr/>
        </p:nvSpPr>
        <p:spPr>
          <a:xfrm>
            <a:off x="3796910" y="2603563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DCA2E4FA-9FBD-48AC-AF04-1455BCFF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38" y="2621594"/>
            <a:ext cx="475814" cy="472206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3D4BE07-9186-405F-BFDA-F22A801530DD}"/>
              </a:ext>
            </a:extLst>
          </p:cNvPr>
          <p:cNvGrpSpPr/>
          <p:nvPr/>
        </p:nvGrpSpPr>
        <p:grpSpPr>
          <a:xfrm>
            <a:off x="6586436" y="2522586"/>
            <a:ext cx="1726677" cy="668630"/>
            <a:chOff x="7234766" y="1350422"/>
            <a:chExt cx="1726677" cy="668630"/>
          </a:xfrm>
        </p:grpSpPr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21618912-0AA4-4F89-879B-D98B07F82DBF}"/>
                </a:ext>
              </a:extLst>
            </p:cNvPr>
            <p:cNvSpPr txBox="1"/>
            <p:nvPr/>
          </p:nvSpPr>
          <p:spPr>
            <a:xfrm>
              <a:off x="7234766" y="1350422"/>
              <a:ext cx="1726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latin typeface="+mn-ea"/>
                </a:rPr>
                <a:t>请输入标题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9BDF1D6C-836E-40D0-B357-C9A193F462B9}"/>
                </a:ext>
              </a:extLst>
            </p:cNvPr>
            <p:cNvSpPr txBox="1"/>
            <p:nvPr/>
          </p:nvSpPr>
          <p:spPr>
            <a:xfrm>
              <a:off x="7234766" y="1757442"/>
              <a:ext cx="17266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PLEASE ENTER A TITLE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1DCD0DF6-71BA-4B3A-935E-02DD3C23520D}"/>
              </a:ext>
            </a:extLst>
          </p:cNvPr>
          <p:cNvCxnSpPr>
            <a:cxnSpLocks/>
          </p:cNvCxnSpPr>
          <p:nvPr/>
        </p:nvCxnSpPr>
        <p:spPr>
          <a:xfrm flipV="1">
            <a:off x="4589642" y="2883887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04922010-8092-44E2-B9C1-3E4B4DB744D1}"/>
              </a:ext>
            </a:extLst>
          </p:cNvPr>
          <p:cNvGrpSpPr/>
          <p:nvPr/>
        </p:nvGrpSpPr>
        <p:grpSpPr>
          <a:xfrm>
            <a:off x="5880219" y="2403659"/>
            <a:ext cx="716341" cy="989937"/>
            <a:chOff x="5434270" y="2363666"/>
            <a:chExt cx="716341" cy="989937"/>
          </a:xfrm>
        </p:grpSpPr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C04EA020-2E8E-433B-AD3D-F3F3611A884E}"/>
                </a:ext>
              </a:extLst>
            </p:cNvPr>
            <p:cNvSpPr txBox="1"/>
            <p:nvPr/>
          </p:nvSpPr>
          <p:spPr>
            <a:xfrm>
              <a:off x="5434270" y="2363666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accent2"/>
                  </a:solidFill>
                  <a:latin typeface="+mn-ea"/>
                </a:rPr>
                <a:t>2</a:t>
              </a:r>
              <a:endParaRPr lang="zh-CN" altLang="en-US" sz="5400" b="1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6100E5A1-5863-4FC9-B2A2-0EAD3524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5580369" y="2844507"/>
              <a:ext cx="570242" cy="509096"/>
            </a:xfrm>
            <a:prstGeom prst="rect">
              <a:avLst/>
            </a:prstGeom>
          </p:spPr>
        </p:pic>
      </p:grpSp>
      <p:sp>
        <p:nvSpPr>
          <p:cNvPr id="37" name="椭圆 36">
            <a:extLst>
              <a:ext uri="{FF2B5EF4-FFF2-40B4-BE49-F238E27FC236}">
                <a16:creationId xmlns:a16="http://schemas.microsoft.com/office/drawing/2014/main" id="{A0DAFE14-12E4-436F-9C0B-DE4B7D17F9E7}"/>
              </a:ext>
            </a:extLst>
          </p:cNvPr>
          <p:cNvSpPr/>
          <p:nvPr/>
        </p:nvSpPr>
        <p:spPr>
          <a:xfrm>
            <a:off x="2824434" y="3684756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EE428B4C-0118-4440-8BC3-05A4F2E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61" y="3702791"/>
            <a:ext cx="475814" cy="472207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1C80BFD-A729-432F-825E-EF59A8CA8AB7}"/>
              </a:ext>
            </a:extLst>
          </p:cNvPr>
          <p:cNvGrpSpPr/>
          <p:nvPr/>
        </p:nvGrpSpPr>
        <p:grpSpPr>
          <a:xfrm>
            <a:off x="4865220" y="3504416"/>
            <a:ext cx="741771" cy="952459"/>
            <a:chOff x="4234702" y="3519508"/>
            <a:chExt cx="741771" cy="952459"/>
          </a:xfrm>
        </p:grpSpPr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54DD07A-8259-4F75-A43A-4DB97F8ACC5E}"/>
                </a:ext>
              </a:extLst>
            </p:cNvPr>
            <p:cNvSpPr txBox="1"/>
            <p:nvPr/>
          </p:nvSpPr>
          <p:spPr>
            <a:xfrm>
              <a:off x="4234702" y="3519508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chemeClr val="accent2"/>
                  </a:solidFill>
                  <a:latin typeface="+mn-ea"/>
                </a:rPr>
                <a:t>3</a:t>
              </a:r>
              <a:endParaRPr lang="zh-CN" altLang="en-US" sz="5400" b="1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E6704000-211F-4A74-8BB7-5372956E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4406231" y="3962871"/>
              <a:ext cx="570242" cy="509096"/>
            </a:xfrm>
            <a:prstGeom prst="rect">
              <a:avLst/>
            </a:prstGeom>
          </p:spPr>
        </p:pic>
      </p:grp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65E8E156-FC50-481B-9B13-9323390E4173}"/>
              </a:ext>
            </a:extLst>
          </p:cNvPr>
          <p:cNvCxnSpPr>
            <a:cxnSpLocks/>
          </p:cNvCxnSpPr>
          <p:nvPr/>
        </p:nvCxnSpPr>
        <p:spPr>
          <a:xfrm flipV="1">
            <a:off x="3595672" y="3980956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55928E2-8B59-4B88-AA96-3546641B1069}"/>
              </a:ext>
            </a:extLst>
          </p:cNvPr>
          <p:cNvGrpSpPr/>
          <p:nvPr/>
        </p:nvGrpSpPr>
        <p:grpSpPr>
          <a:xfrm>
            <a:off x="5551020" y="3628984"/>
            <a:ext cx="1726677" cy="668630"/>
            <a:chOff x="7234766" y="1350422"/>
            <a:chExt cx="1726677" cy="668630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0982B760-2271-48F6-8F63-BAD87EEAB6AE}"/>
                </a:ext>
              </a:extLst>
            </p:cNvPr>
            <p:cNvSpPr txBox="1"/>
            <p:nvPr/>
          </p:nvSpPr>
          <p:spPr>
            <a:xfrm>
              <a:off x="7234766" y="1350422"/>
              <a:ext cx="1726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latin typeface="+mn-ea"/>
                </a:rPr>
                <a:t>请输入标题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CA651740-991F-4C16-882F-A8A52BDCF56D}"/>
                </a:ext>
              </a:extLst>
            </p:cNvPr>
            <p:cNvSpPr txBox="1"/>
            <p:nvPr/>
          </p:nvSpPr>
          <p:spPr>
            <a:xfrm>
              <a:off x="7234766" y="1757442"/>
              <a:ext cx="17266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PLEASE ENTER A TITLE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AE2EC32-822D-4345-8A53-B2AF2248DC3F}"/>
              </a:ext>
            </a:extLst>
          </p:cNvPr>
          <p:cNvCxnSpPr>
            <a:cxnSpLocks/>
          </p:cNvCxnSpPr>
          <p:nvPr/>
        </p:nvCxnSpPr>
        <p:spPr>
          <a:xfrm flipH="1">
            <a:off x="-12700" y="3390996"/>
            <a:ext cx="1228488" cy="1246832"/>
          </a:xfrm>
          <a:prstGeom prst="line">
            <a:avLst/>
          </a:prstGeom>
          <a:ln w="15875">
            <a:gradFill>
              <a:gsLst>
                <a:gs pos="27000">
                  <a:schemeClr val="bg1"/>
                </a:gs>
                <a:gs pos="0">
                  <a:schemeClr val="bg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6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F6D385B-03CE-4D72-85ED-0BCA9AC7F2F9}"/>
              </a:ext>
            </a:extLst>
          </p:cNvPr>
          <p:cNvGrpSpPr/>
          <p:nvPr/>
        </p:nvGrpSpPr>
        <p:grpSpPr>
          <a:xfrm>
            <a:off x="-153696" y="7290566"/>
            <a:ext cx="1113637" cy="1353901"/>
            <a:chOff x="1721330" y="5966849"/>
            <a:chExt cx="556233" cy="676239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F26E6F2-E5C4-4DF0-A242-E2D5E9F2D582}"/>
                </a:ext>
              </a:extLst>
            </p:cNvPr>
            <p:cNvSpPr/>
            <p:nvPr/>
          </p:nvSpPr>
          <p:spPr>
            <a:xfrm>
              <a:off x="1721330" y="6580479"/>
              <a:ext cx="556233" cy="62609"/>
            </a:xfrm>
            <a:prstGeom prst="ellipse">
              <a:avLst/>
            </a:prstGeom>
            <a:solidFill>
              <a:srgbClr val="EAEAEA">
                <a:lumMod val="10000"/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2" name="Freeform 90">
              <a:extLst>
                <a:ext uri="{FF2B5EF4-FFF2-40B4-BE49-F238E27FC236}">
                  <a16:creationId xmlns:a16="http://schemas.microsoft.com/office/drawing/2014/main" id="{0804F1DB-5A3A-4003-B2BA-103E23D6D96A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1864754" y="6136025"/>
              <a:ext cx="289911" cy="489876"/>
            </a:xfrm>
            <a:custGeom>
              <a:avLst/>
              <a:gdLst>
                <a:gd name="T0" fmla="*/ 121 w 2536"/>
                <a:gd name="T1" fmla="*/ 3811 h 4308"/>
                <a:gd name="T2" fmla="*/ 752 w 2536"/>
                <a:gd name="T3" fmla="*/ 4303 h 4308"/>
                <a:gd name="T4" fmla="*/ 1710 w 2536"/>
                <a:gd name="T5" fmla="*/ 4301 h 4308"/>
                <a:gd name="T6" fmla="*/ 2254 w 2536"/>
                <a:gd name="T7" fmla="*/ 3233 h 4308"/>
                <a:gd name="T8" fmla="*/ 1530 w 2536"/>
                <a:gd name="T9" fmla="*/ 2957 h 4308"/>
                <a:gd name="T10" fmla="*/ 1181 w 2536"/>
                <a:gd name="T11" fmla="*/ 3043 h 4308"/>
                <a:gd name="T12" fmla="*/ 1321 w 2536"/>
                <a:gd name="T13" fmla="*/ 3351 h 4308"/>
                <a:gd name="T14" fmla="*/ 1902 w 2536"/>
                <a:gd name="T15" fmla="*/ 3445 h 4308"/>
                <a:gd name="T16" fmla="*/ 1878 w 2536"/>
                <a:gd name="T17" fmla="*/ 3819 h 4308"/>
                <a:gd name="T18" fmla="*/ 1873 w 2536"/>
                <a:gd name="T19" fmla="*/ 3475 h 4308"/>
                <a:gd name="T20" fmla="*/ 1562 w 2536"/>
                <a:gd name="T21" fmla="*/ 3398 h 4308"/>
                <a:gd name="T22" fmla="*/ 1492 w 2536"/>
                <a:gd name="T23" fmla="*/ 3829 h 4308"/>
                <a:gd name="T24" fmla="*/ 834 w 2536"/>
                <a:gd name="T25" fmla="*/ 3724 h 4308"/>
                <a:gd name="T26" fmla="*/ 998 w 2536"/>
                <a:gd name="T27" fmla="*/ 2619 h 4308"/>
                <a:gd name="T28" fmla="*/ 1654 w 2536"/>
                <a:gd name="T29" fmla="*/ 2722 h 4308"/>
                <a:gd name="T30" fmla="*/ 1631 w 2536"/>
                <a:gd name="T31" fmla="*/ 2908 h 4308"/>
                <a:gd name="T32" fmla="*/ 1871 w 2536"/>
                <a:gd name="T33" fmla="*/ 2952 h 4308"/>
                <a:gd name="T34" fmla="*/ 1873 w 2536"/>
                <a:gd name="T35" fmla="*/ 358 h 4308"/>
                <a:gd name="T36" fmla="*/ 1464 w 2536"/>
                <a:gd name="T37" fmla="*/ 77 h 4308"/>
                <a:gd name="T38" fmla="*/ 1274 w 2536"/>
                <a:gd name="T39" fmla="*/ 357 h 4308"/>
                <a:gd name="T40" fmla="*/ 1273 w 2536"/>
                <a:gd name="T41" fmla="*/ 2257 h 4308"/>
                <a:gd name="T42" fmla="*/ 1157 w 2536"/>
                <a:gd name="T43" fmla="*/ 2257 h 4308"/>
                <a:gd name="T44" fmla="*/ 1157 w 2536"/>
                <a:gd name="T45" fmla="*/ 393 h 4308"/>
                <a:gd name="T46" fmla="*/ 824 w 2536"/>
                <a:gd name="T47" fmla="*/ 59 h 4308"/>
                <a:gd name="T48" fmla="*/ 555 w 2536"/>
                <a:gd name="T49" fmla="*/ 392 h 4308"/>
                <a:gd name="T50" fmla="*/ 555 w 2536"/>
                <a:gd name="T51" fmla="*/ 2165 h 4308"/>
                <a:gd name="T52" fmla="*/ 293 w 2536"/>
                <a:gd name="T53" fmla="*/ 2612 h 4308"/>
                <a:gd name="T54" fmla="*/ 121 w 2536"/>
                <a:gd name="T55" fmla="*/ 3811 h 4308"/>
                <a:gd name="T56" fmla="*/ 552 w 2536"/>
                <a:gd name="T57" fmla="*/ 3060 h 4308"/>
                <a:gd name="T58" fmla="*/ 551 w 2536"/>
                <a:gd name="T59" fmla="*/ 3820 h 4308"/>
                <a:gd name="T60" fmla="*/ 552 w 2536"/>
                <a:gd name="T61" fmla="*/ 3060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36" h="4308">
                  <a:moveTo>
                    <a:pt x="121" y="3811"/>
                  </a:moveTo>
                  <a:cubicBezTo>
                    <a:pt x="204" y="4087"/>
                    <a:pt x="462" y="4296"/>
                    <a:pt x="752" y="4303"/>
                  </a:cubicBezTo>
                  <a:cubicBezTo>
                    <a:pt x="1071" y="4303"/>
                    <a:pt x="1391" y="4308"/>
                    <a:pt x="1710" y="4301"/>
                  </a:cubicBezTo>
                  <a:cubicBezTo>
                    <a:pt x="2197" y="4268"/>
                    <a:pt x="2536" y="3649"/>
                    <a:pt x="2254" y="3233"/>
                  </a:cubicBezTo>
                  <a:cubicBezTo>
                    <a:pt x="2069" y="3038"/>
                    <a:pt x="1793" y="2959"/>
                    <a:pt x="1530" y="2957"/>
                  </a:cubicBezTo>
                  <a:cubicBezTo>
                    <a:pt x="1411" y="2957"/>
                    <a:pt x="1263" y="2936"/>
                    <a:pt x="1181" y="3043"/>
                  </a:cubicBezTo>
                  <a:cubicBezTo>
                    <a:pt x="1091" y="3156"/>
                    <a:pt x="1175" y="3347"/>
                    <a:pt x="1321" y="3351"/>
                  </a:cubicBezTo>
                  <a:cubicBezTo>
                    <a:pt x="1516" y="3353"/>
                    <a:pt x="1730" y="3335"/>
                    <a:pt x="1902" y="3445"/>
                  </a:cubicBezTo>
                  <a:cubicBezTo>
                    <a:pt x="2021" y="3540"/>
                    <a:pt x="1947" y="3715"/>
                    <a:pt x="1878" y="3819"/>
                  </a:cubicBezTo>
                  <a:cubicBezTo>
                    <a:pt x="1873" y="3704"/>
                    <a:pt x="1873" y="3590"/>
                    <a:pt x="1873" y="3475"/>
                  </a:cubicBezTo>
                  <a:cubicBezTo>
                    <a:pt x="1774" y="3434"/>
                    <a:pt x="1668" y="3411"/>
                    <a:pt x="1562" y="3398"/>
                  </a:cubicBezTo>
                  <a:cubicBezTo>
                    <a:pt x="1536" y="3541"/>
                    <a:pt x="1511" y="3685"/>
                    <a:pt x="1492" y="3829"/>
                  </a:cubicBezTo>
                  <a:cubicBezTo>
                    <a:pt x="1271" y="3803"/>
                    <a:pt x="1052" y="3762"/>
                    <a:pt x="834" y="3724"/>
                  </a:cubicBezTo>
                  <a:cubicBezTo>
                    <a:pt x="896" y="3357"/>
                    <a:pt x="965" y="2990"/>
                    <a:pt x="998" y="2619"/>
                  </a:cubicBezTo>
                  <a:cubicBezTo>
                    <a:pt x="1218" y="2645"/>
                    <a:pt x="1435" y="2692"/>
                    <a:pt x="1654" y="2722"/>
                  </a:cubicBezTo>
                  <a:cubicBezTo>
                    <a:pt x="1647" y="2784"/>
                    <a:pt x="1639" y="2846"/>
                    <a:pt x="1631" y="2908"/>
                  </a:cubicBezTo>
                  <a:cubicBezTo>
                    <a:pt x="1711" y="2921"/>
                    <a:pt x="1791" y="2936"/>
                    <a:pt x="1871" y="2952"/>
                  </a:cubicBezTo>
                  <a:cubicBezTo>
                    <a:pt x="1877" y="2088"/>
                    <a:pt x="1873" y="1223"/>
                    <a:pt x="1873" y="358"/>
                  </a:cubicBezTo>
                  <a:cubicBezTo>
                    <a:pt x="1875" y="160"/>
                    <a:pt x="1650" y="0"/>
                    <a:pt x="1464" y="77"/>
                  </a:cubicBezTo>
                  <a:cubicBezTo>
                    <a:pt x="1343" y="114"/>
                    <a:pt x="1273" y="235"/>
                    <a:pt x="1274" y="357"/>
                  </a:cubicBezTo>
                  <a:cubicBezTo>
                    <a:pt x="1270" y="991"/>
                    <a:pt x="1274" y="1624"/>
                    <a:pt x="1273" y="2257"/>
                  </a:cubicBezTo>
                  <a:cubicBezTo>
                    <a:pt x="1234" y="2257"/>
                    <a:pt x="1195" y="2257"/>
                    <a:pt x="1157" y="2257"/>
                  </a:cubicBezTo>
                  <a:cubicBezTo>
                    <a:pt x="1157" y="1636"/>
                    <a:pt x="1156" y="1015"/>
                    <a:pt x="1157" y="393"/>
                  </a:cubicBezTo>
                  <a:cubicBezTo>
                    <a:pt x="1172" y="216"/>
                    <a:pt x="1005" y="35"/>
                    <a:pt x="824" y="59"/>
                  </a:cubicBezTo>
                  <a:cubicBezTo>
                    <a:pt x="662" y="69"/>
                    <a:pt x="547" y="238"/>
                    <a:pt x="555" y="392"/>
                  </a:cubicBezTo>
                  <a:cubicBezTo>
                    <a:pt x="556" y="983"/>
                    <a:pt x="555" y="1574"/>
                    <a:pt x="555" y="2165"/>
                  </a:cubicBezTo>
                  <a:cubicBezTo>
                    <a:pt x="389" y="2254"/>
                    <a:pt x="360" y="2454"/>
                    <a:pt x="293" y="2612"/>
                  </a:cubicBezTo>
                  <a:cubicBezTo>
                    <a:pt x="147" y="2989"/>
                    <a:pt x="0" y="3408"/>
                    <a:pt x="121" y="3811"/>
                  </a:cubicBezTo>
                  <a:moveTo>
                    <a:pt x="552" y="3060"/>
                  </a:moveTo>
                  <a:cubicBezTo>
                    <a:pt x="558" y="3313"/>
                    <a:pt x="557" y="3567"/>
                    <a:pt x="551" y="3820"/>
                  </a:cubicBezTo>
                  <a:cubicBezTo>
                    <a:pt x="424" y="3585"/>
                    <a:pt x="475" y="3302"/>
                    <a:pt x="552" y="3060"/>
                  </a:cubicBezTo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" panose="020B0604020104020204" pitchFamily="34" charset="0"/>
                <a:ea typeface="微软雅黑 Light"/>
              </a:endParaRPr>
            </a:p>
          </p:txBody>
        </p:sp>
        <p:sp>
          <p:nvSpPr>
            <p:cNvPr id="53" name="Oval 5">
              <a:extLst>
                <a:ext uri="{FF2B5EF4-FFF2-40B4-BE49-F238E27FC236}">
                  <a16:creationId xmlns:a16="http://schemas.microsoft.com/office/drawing/2014/main" id="{DED07EBC-7284-45FD-8950-0053A090C7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19267" y="5966849"/>
              <a:ext cx="160358" cy="15886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对话气泡: 矩形 55">
            <a:extLst>
              <a:ext uri="{FF2B5EF4-FFF2-40B4-BE49-F238E27FC236}">
                <a16:creationId xmlns:a16="http://schemas.microsoft.com/office/drawing/2014/main" id="{7F354DEC-AE35-40A3-AB6B-EE6A2BB3B8CB}"/>
              </a:ext>
            </a:extLst>
          </p:cNvPr>
          <p:cNvSpPr/>
          <p:nvPr/>
        </p:nvSpPr>
        <p:spPr>
          <a:xfrm>
            <a:off x="1275702" y="7251700"/>
            <a:ext cx="10934700" cy="1231899"/>
          </a:xfrm>
          <a:prstGeom prst="wedgeRectCallout">
            <a:avLst>
              <a:gd name="adj1" fmla="val -53905"/>
              <a:gd name="adj2" fmla="val -295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/>
              <a:t>目录页里的校徽可以更换您所在院校的校徽，具体操作：</a:t>
            </a:r>
            <a:endParaRPr lang="en-US" altLang="zh-CN" sz="2400" dirty="0"/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复制您院校的校徽 → 鼠标右键点击本页面的校徽，更改图片</a:t>
            </a:r>
            <a:r>
              <a:rPr lang="en-US" altLang="zh-CN" sz="2400" dirty="0">
                <a:solidFill>
                  <a:srgbClr val="FFFF00"/>
                </a:solidFill>
              </a:rPr>
              <a:t>(</a:t>
            </a:r>
            <a:r>
              <a:rPr lang="zh-CN" altLang="en-US" sz="2400" dirty="0">
                <a:solidFill>
                  <a:srgbClr val="FFFF00"/>
                </a:solidFill>
              </a:rPr>
              <a:t>来自剪切板</a:t>
            </a:r>
            <a:r>
              <a:rPr lang="en-US" altLang="zh-CN" sz="2400" dirty="0">
                <a:solidFill>
                  <a:srgbClr val="FFFF00"/>
                </a:solidFill>
              </a:rPr>
              <a:t>)</a:t>
            </a:r>
            <a:r>
              <a:rPr lang="zh-CN" altLang="en-US" sz="2400" dirty="0">
                <a:solidFill>
                  <a:srgbClr val="FFFF00"/>
                </a:solidFill>
              </a:rPr>
              <a:t>即可</a:t>
            </a:r>
          </a:p>
        </p:txBody>
      </p:sp>
      <p:sp>
        <p:nvSpPr>
          <p:cNvPr id="57" name="对话气泡: 矩形 56">
            <a:extLst>
              <a:ext uri="{FF2B5EF4-FFF2-40B4-BE49-F238E27FC236}">
                <a16:creationId xmlns:a16="http://schemas.microsoft.com/office/drawing/2014/main" id="{D4F141D3-1797-469E-A137-CBAEF5CC7C50}"/>
              </a:ext>
            </a:extLst>
          </p:cNvPr>
          <p:cNvSpPr/>
          <p:nvPr/>
        </p:nvSpPr>
        <p:spPr>
          <a:xfrm>
            <a:off x="1275701" y="8665027"/>
            <a:ext cx="10947585" cy="1231899"/>
          </a:xfrm>
          <a:prstGeom prst="wedgeRectCallout">
            <a:avLst>
              <a:gd name="adj1" fmla="val -52165"/>
              <a:gd name="adj2" fmla="val -40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zh-CN" altLang="en-US" sz="2400" dirty="0">
                <a:solidFill>
                  <a:prstClr val="white"/>
                </a:solidFill>
              </a:rPr>
              <a:t>本页的图片可以选中</a:t>
            </a:r>
            <a:r>
              <a:rPr lang="en-US" altLang="zh-CN" sz="2400" dirty="0">
                <a:solidFill>
                  <a:prstClr val="white"/>
                </a:solidFill>
              </a:rPr>
              <a:t>Delete</a:t>
            </a:r>
            <a:r>
              <a:rPr lang="zh-CN" altLang="en-US" sz="2400" dirty="0">
                <a:solidFill>
                  <a:prstClr val="white"/>
                </a:solidFill>
              </a:rPr>
              <a:t>删除，然后使用占位符换成您想要的图片，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占位符详细操作流程请查看</a:t>
            </a:r>
            <a:r>
              <a:rPr lang="en-US" altLang="zh-CN" sz="2400" dirty="0">
                <a:solidFill>
                  <a:srgbClr val="FFFF00"/>
                </a:solidFill>
              </a:rPr>
              <a:t>P44</a:t>
            </a:r>
            <a:r>
              <a:rPr lang="zh-CN" altLang="en-US" sz="2400" dirty="0">
                <a:solidFill>
                  <a:srgbClr val="FFFF00"/>
                </a:solidFill>
              </a:rPr>
              <a:t>页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F555B916-0CC8-4733-9B23-0DCD20B7D9E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t="12274" b="12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011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60573-08C0-4034-83BD-1000ECF9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问答环节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AF0EF6-30E9-40D8-B761-9032B8D61B6D}"/>
              </a:ext>
            </a:extLst>
          </p:cNvPr>
          <p:cNvSpPr txBox="1"/>
          <p:nvPr/>
        </p:nvSpPr>
        <p:spPr>
          <a:xfrm>
            <a:off x="1222495" y="2399967"/>
            <a:ext cx="2101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+mn-ea"/>
              </a:rPr>
              <a:t>敬请指导</a:t>
            </a:r>
            <a:endParaRPr lang="en-US" altLang="zh-CN" sz="72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2C789A-9D94-4624-BDE8-6135B16A1D2F}"/>
              </a:ext>
            </a:extLst>
          </p:cNvPr>
          <p:cNvSpPr txBox="1"/>
          <p:nvPr/>
        </p:nvSpPr>
        <p:spPr>
          <a:xfrm>
            <a:off x="8880595" y="2399967"/>
            <a:ext cx="20889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+mn-ea"/>
              </a:rPr>
              <a:t>自由</a:t>
            </a:r>
            <a:endParaRPr lang="en-US" altLang="zh-CN" sz="7200" dirty="0">
              <a:latin typeface="+mn-ea"/>
            </a:endParaRPr>
          </a:p>
          <a:p>
            <a:pPr algn="ctr"/>
            <a:r>
              <a:rPr lang="zh-CN" altLang="en-US" sz="7200" dirty="0">
                <a:latin typeface="+mn-ea"/>
              </a:rPr>
              <a:t>交流</a:t>
            </a:r>
            <a:endParaRPr lang="en-US" altLang="zh-CN" sz="7200" dirty="0">
              <a:latin typeface="+mn-ea"/>
            </a:endParaRPr>
          </a:p>
        </p:txBody>
      </p:sp>
      <p:sp>
        <p:nvSpPr>
          <p:cNvPr id="10" name="图形 5">
            <a:extLst>
              <a:ext uri="{FF2B5EF4-FFF2-40B4-BE49-F238E27FC236}">
                <a16:creationId xmlns:a16="http://schemas.microsoft.com/office/drawing/2014/main" id="{286EA994-6E9E-4E1D-8E66-5570FD602DF4}"/>
              </a:ext>
            </a:extLst>
          </p:cNvPr>
          <p:cNvSpPr/>
          <p:nvPr/>
        </p:nvSpPr>
        <p:spPr>
          <a:xfrm>
            <a:off x="4162954" y="2006845"/>
            <a:ext cx="3866092" cy="3132667"/>
          </a:xfrm>
          <a:custGeom>
            <a:avLst/>
            <a:gdLst>
              <a:gd name="connsiteX0" fmla="*/ 626532 w 3445932"/>
              <a:gd name="connsiteY0" fmla="*/ 783168 h 3132667"/>
              <a:gd name="connsiteX1" fmla="*/ 939801 w 3445932"/>
              <a:gd name="connsiteY1" fmla="*/ 783168 h 3132667"/>
              <a:gd name="connsiteX2" fmla="*/ 939801 w 3445932"/>
              <a:gd name="connsiteY2" fmla="*/ 2349499 h 3132667"/>
              <a:gd name="connsiteX3" fmla="*/ 626532 w 3445932"/>
              <a:gd name="connsiteY3" fmla="*/ 2349499 h 3132667"/>
              <a:gd name="connsiteX4" fmla="*/ 626532 w 3445932"/>
              <a:gd name="connsiteY4" fmla="*/ 783168 h 3132667"/>
              <a:gd name="connsiteX5" fmla="*/ 0 w 3445932"/>
              <a:gd name="connsiteY5" fmla="*/ 1253068 h 3132667"/>
              <a:gd name="connsiteX6" fmla="*/ 313267 w 3445932"/>
              <a:gd name="connsiteY6" fmla="*/ 1253068 h 3132667"/>
              <a:gd name="connsiteX7" fmla="*/ 313267 w 3445932"/>
              <a:gd name="connsiteY7" fmla="*/ 1879599 h 3132667"/>
              <a:gd name="connsiteX8" fmla="*/ 0 w 3445932"/>
              <a:gd name="connsiteY8" fmla="*/ 1879599 h 3132667"/>
              <a:gd name="connsiteX9" fmla="*/ 0 w 3445932"/>
              <a:gd name="connsiteY9" fmla="*/ 1253068 h 3132667"/>
              <a:gd name="connsiteX10" fmla="*/ 1253067 w 3445932"/>
              <a:gd name="connsiteY10" fmla="*/ 0 h 3132667"/>
              <a:gd name="connsiteX11" fmla="*/ 1566332 w 3445932"/>
              <a:gd name="connsiteY11" fmla="*/ 0 h 3132667"/>
              <a:gd name="connsiteX12" fmla="*/ 1566332 w 3445932"/>
              <a:gd name="connsiteY12" fmla="*/ 2819399 h 3132667"/>
              <a:gd name="connsiteX13" fmla="*/ 1253067 w 3445932"/>
              <a:gd name="connsiteY13" fmla="*/ 2819399 h 3132667"/>
              <a:gd name="connsiteX14" fmla="*/ 1253067 w 3445932"/>
              <a:gd name="connsiteY14" fmla="*/ 0 h 3132667"/>
              <a:gd name="connsiteX15" fmla="*/ 1879601 w 3445932"/>
              <a:gd name="connsiteY15" fmla="*/ 313268 h 3132667"/>
              <a:gd name="connsiteX16" fmla="*/ 2192867 w 3445932"/>
              <a:gd name="connsiteY16" fmla="*/ 313268 h 3132667"/>
              <a:gd name="connsiteX17" fmla="*/ 2192867 w 3445932"/>
              <a:gd name="connsiteY17" fmla="*/ 3132668 h 3132667"/>
              <a:gd name="connsiteX18" fmla="*/ 1879601 w 3445932"/>
              <a:gd name="connsiteY18" fmla="*/ 3132668 h 3132667"/>
              <a:gd name="connsiteX19" fmla="*/ 1879601 w 3445932"/>
              <a:gd name="connsiteY19" fmla="*/ 313268 h 3132667"/>
              <a:gd name="connsiteX20" fmla="*/ 2506132 w 3445932"/>
              <a:gd name="connsiteY20" fmla="*/ 783168 h 3132667"/>
              <a:gd name="connsiteX21" fmla="*/ 2819401 w 3445932"/>
              <a:gd name="connsiteY21" fmla="*/ 783168 h 3132667"/>
              <a:gd name="connsiteX22" fmla="*/ 2819401 w 3445932"/>
              <a:gd name="connsiteY22" fmla="*/ 2349499 h 3132667"/>
              <a:gd name="connsiteX23" fmla="*/ 2506132 w 3445932"/>
              <a:gd name="connsiteY23" fmla="*/ 2349499 h 3132667"/>
              <a:gd name="connsiteX24" fmla="*/ 2506132 w 3445932"/>
              <a:gd name="connsiteY24" fmla="*/ 783168 h 3132667"/>
              <a:gd name="connsiteX25" fmla="*/ 3132667 w 3445932"/>
              <a:gd name="connsiteY25" fmla="*/ 1253068 h 3132667"/>
              <a:gd name="connsiteX26" fmla="*/ 3445932 w 3445932"/>
              <a:gd name="connsiteY26" fmla="*/ 1253068 h 3132667"/>
              <a:gd name="connsiteX27" fmla="*/ 3445932 w 3445932"/>
              <a:gd name="connsiteY27" fmla="*/ 1879599 h 3132667"/>
              <a:gd name="connsiteX28" fmla="*/ 3132667 w 3445932"/>
              <a:gd name="connsiteY28" fmla="*/ 1879599 h 3132667"/>
              <a:gd name="connsiteX29" fmla="*/ 3132667 w 3445932"/>
              <a:gd name="connsiteY29" fmla="*/ 1253068 h 313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445932" h="3132667">
                <a:moveTo>
                  <a:pt x="626532" y="783168"/>
                </a:moveTo>
                <a:lnTo>
                  <a:pt x="939801" y="783168"/>
                </a:lnTo>
                <a:lnTo>
                  <a:pt x="939801" y="2349499"/>
                </a:lnTo>
                <a:lnTo>
                  <a:pt x="626532" y="2349499"/>
                </a:lnTo>
                <a:lnTo>
                  <a:pt x="626532" y="783168"/>
                </a:lnTo>
                <a:close/>
                <a:moveTo>
                  <a:pt x="0" y="1253068"/>
                </a:moveTo>
                <a:lnTo>
                  <a:pt x="313267" y="1253068"/>
                </a:lnTo>
                <a:lnTo>
                  <a:pt x="313267" y="1879599"/>
                </a:lnTo>
                <a:lnTo>
                  <a:pt x="0" y="1879599"/>
                </a:lnTo>
                <a:lnTo>
                  <a:pt x="0" y="1253068"/>
                </a:lnTo>
                <a:close/>
                <a:moveTo>
                  <a:pt x="1253067" y="0"/>
                </a:moveTo>
                <a:lnTo>
                  <a:pt x="1566332" y="0"/>
                </a:lnTo>
                <a:lnTo>
                  <a:pt x="1566332" y="2819399"/>
                </a:lnTo>
                <a:lnTo>
                  <a:pt x="1253067" y="2819399"/>
                </a:lnTo>
                <a:lnTo>
                  <a:pt x="1253067" y="0"/>
                </a:lnTo>
                <a:close/>
                <a:moveTo>
                  <a:pt x="1879601" y="313268"/>
                </a:moveTo>
                <a:lnTo>
                  <a:pt x="2192867" y="313268"/>
                </a:lnTo>
                <a:lnTo>
                  <a:pt x="2192867" y="3132668"/>
                </a:lnTo>
                <a:lnTo>
                  <a:pt x="1879601" y="3132668"/>
                </a:lnTo>
                <a:lnTo>
                  <a:pt x="1879601" y="313268"/>
                </a:lnTo>
                <a:close/>
                <a:moveTo>
                  <a:pt x="2506132" y="783168"/>
                </a:moveTo>
                <a:lnTo>
                  <a:pt x="2819401" y="783168"/>
                </a:lnTo>
                <a:lnTo>
                  <a:pt x="2819401" y="2349499"/>
                </a:lnTo>
                <a:lnTo>
                  <a:pt x="2506132" y="2349499"/>
                </a:lnTo>
                <a:lnTo>
                  <a:pt x="2506132" y="783168"/>
                </a:lnTo>
                <a:close/>
                <a:moveTo>
                  <a:pt x="3132667" y="1253068"/>
                </a:moveTo>
                <a:lnTo>
                  <a:pt x="3445932" y="1253068"/>
                </a:lnTo>
                <a:lnTo>
                  <a:pt x="3445932" y="1879599"/>
                </a:lnTo>
                <a:lnTo>
                  <a:pt x="3132667" y="1879599"/>
                </a:lnTo>
                <a:lnTo>
                  <a:pt x="3132667" y="1253068"/>
                </a:lnTo>
                <a:close/>
              </a:path>
            </a:pathLst>
          </a:custGeom>
          <a:solidFill>
            <a:schemeClr val="accent2"/>
          </a:solidFill>
          <a:ln w="36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F36074-AAA4-48B9-B41B-05467B7AF41A}"/>
              </a:ext>
            </a:extLst>
          </p:cNvPr>
          <p:cNvSpPr/>
          <p:nvPr/>
        </p:nvSpPr>
        <p:spPr>
          <a:xfrm>
            <a:off x="8841003" y="4708291"/>
            <a:ext cx="216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COMMUNICATION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1B90F1-81BC-4CC7-9CE8-611FE384E662}"/>
              </a:ext>
            </a:extLst>
          </p:cNvPr>
          <p:cNvSpPr/>
          <p:nvPr/>
        </p:nvSpPr>
        <p:spPr>
          <a:xfrm>
            <a:off x="1571826" y="202021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GUIDANCE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图形 15">
            <a:extLst>
              <a:ext uri="{FF2B5EF4-FFF2-40B4-BE49-F238E27FC236}">
                <a16:creationId xmlns:a16="http://schemas.microsoft.com/office/drawing/2014/main" id="{00B45BF6-FFBF-4739-A527-EFEC738BDBDD}"/>
              </a:ext>
            </a:extLst>
          </p:cNvPr>
          <p:cNvSpPr/>
          <p:nvPr/>
        </p:nvSpPr>
        <p:spPr>
          <a:xfrm>
            <a:off x="7427963" y="2000383"/>
            <a:ext cx="651228" cy="650858"/>
          </a:xfrm>
          <a:custGeom>
            <a:avLst/>
            <a:gdLst>
              <a:gd name="connsiteX0" fmla="*/ 325522 w 651228"/>
              <a:gd name="connsiteY0" fmla="*/ 0 h 650858"/>
              <a:gd name="connsiteX1" fmla="*/ 0 w 651228"/>
              <a:gd name="connsiteY1" fmla="*/ 325522 h 650858"/>
              <a:gd name="connsiteX2" fmla="*/ 45181 w 651228"/>
              <a:gd name="connsiteY2" fmla="*/ 490505 h 650858"/>
              <a:gd name="connsiteX3" fmla="*/ 13332 w 651228"/>
              <a:gd name="connsiteY3" fmla="*/ 630120 h 650858"/>
              <a:gd name="connsiteX4" fmla="*/ 141467 w 651228"/>
              <a:gd name="connsiteY4" fmla="*/ 593642 h 650858"/>
              <a:gd name="connsiteX5" fmla="*/ 325707 w 651228"/>
              <a:gd name="connsiteY5" fmla="*/ 650859 h 650858"/>
              <a:gd name="connsiteX6" fmla="*/ 651229 w 651228"/>
              <a:gd name="connsiteY6" fmla="*/ 325337 h 650858"/>
              <a:gd name="connsiteX7" fmla="*/ 325522 w 651228"/>
              <a:gd name="connsiteY7" fmla="*/ 0 h 650858"/>
              <a:gd name="connsiteX8" fmla="*/ 292562 w 651228"/>
              <a:gd name="connsiteY8" fmla="*/ 402736 h 650858"/>
              <a:gd name="connsiteX9" fmla="*/ 287378 w 651228"/>
              <a:gd name="connsiteY9" fmla="*/ 373665 h 650858"/>
              <a:gd name="connsiteX10" fmla="*/ 322004 w 651228"/>
              <a:gd name="connsiteY10" fmla="*/ 307746 h 650858"/>
              <a:gd name="connsiteX11" fmla="*/ 351075 w 651228"/>
              <a:gd name="connsiteY11" fmla="*/ 277379 h 650858"/>
              <a:gd name="connsiteX12" fmla="*/ 358667 w 651228"/>
              <a:gd name="connsiteY12" fmla="*/ 251085 h 650858"/>
              <a:gd name="connsiteX13" fmla="*/ 347742 w 651228"/>
              <a:gd name="connsiteY13" fmla="*/ 225717 h 650858"/>
              <a:gd name="connsiteX14" fmla="*/ 319782 w 651228"/>
              <a:gd name="connsiteY14" fmla="*/ 215904 h 650858"/>
              <a:gd name="connsiteX15" fmla="*/ 245160 w 651228"/>
              <a:gd name="connsiteY15" fmla="*/ 246641 h 650858"/>
              <a:gd name="connsiteX16" fmla="*/ 245160 w 651228"/>
              <a:gd name="connsiteY16" fmla="*/ 179426 h 650858"/>
              <a:gd name="connsiteX17" fmla="*/ 327559 w 651228"/>
              <a:gd name="connsiteY17" fmla="*/ 157761 h 650858"/>
              <a:gd name="connsiteX18" fmla="*/ 401625 w 651228"/>
              <a:gd name="connsiteY18" fmla="*/ 179426 h 650858"/>
              <a:gd name="connsiteX19" fmla="*/ 428659 w 651228"/>
              <a:gd name="connsiteY19" fmla="*/ 241271 h 650858"/>
              <a:gd name="connsiteX20" fmla="*/ 418105 w 651228"/>
              <a:gd name="connsiteY20" fmla="*/ 284970 h 650858"/>
              <a:gd name="connsiteX21" fmla="*/ 379035 w 651228"/>
              <a:gd name="connsiteY21" fmla="*/ 327744 h 650858"/>
              <a:gd name="connsiteX22" fmla="*/ 350890 w 651228"/>
              <a:gd name="connsiteY22" fmla="*/ 357556 h 650858"/>
              <a:gd name="connsiteX23" fmla="*/ 345520 w 651228"/>
              <a:gd name="connsiteY23" fmla="*/ 380146 h 650858"/>
              <a:gd name="connsiteX24" fmla="*/ 351445 w 651228"/>
              <a:gd name="connsiteY24" fmla="*/ 402921 h 650858"/>
              <a:gd name="connsiteX25" fmla="*/ 292562 w 651228"/>
              <a:gd name="connsiteY25" fmla="*/ 402921 h 650858"/>
              <a:gd name="connsiteX26" fmla="*/ 283674 w 651228"/>
              <a:gd name="connsiteY26" fmla="*/ 467359 h 650858"/>
              <a:gd name="connsiteX27" fmla="*/ 295895 w 651228"/>
              <a:gd name="connsiteY27" fmla="*/ 440695 h 650858"/>
              <a:gd name="connsiteX28" fmla="*/ 325337 w 651228"/>
              <a:gd name="connsiteY28" fmla="*/ 430141 h 650858"/>
              <a:gd name="connsiteX29" fmla="*/ 354037 w 651228"/>
              <a:gd name="connsiteY29" fmla="*/ 440695 h 650858"/>
              <a:gd name="connsiteX30" fmla="*/ 366073 w 651228"/>
              <a:gd name="connsiteY30" fmla="*/ 467359 h 650858"/>
              <a:gd name="connsiteX31" fmla="*/ 354778 w 651228"/>
              <a:gd name="connsiteY31" fmla="*/ 494023 h 650858"/>
              <a:gd name="connsiteX32" fmla="*/ 327744 w 651228"/>
              <a:gd name="connsiteY32" fmla="*/ 504763 h 650858"/>
              <a:gd name="connsiteX33" fmla="*/ 295710 w 651228"/>
              <a:gd name="connsiteY33" fmla="*/ 493653 h 650858"/>
              <a:gd name="connsiteX34" fmla="*/ 283674 w 651228"/>
              <a:gd name="connsiteY34" fmla="*/ 467359 h 65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51228" h="650858">
                <a:moveTo>
                  <a:pt x="325522" y="0"/>
                </a:moveTo>
                <a:cubicBezTo>
                  <a:pt x="145726" y="0"/>
                  <a:pt x="0" y="145726"/>
                  <a:pt x="0" y="325522"/>
                </a:cubicBezTo>
                <a:cubicBezTo>
                  <a:pt x="0" y="385886"/>
                  <a:pt x="16665" y="442176"/>
                  <a:pt x="45181" y="490505"/>
                </a:cubicBezTo>
                <a:lnTo>
                  <a:pt x="13332" y="630120"/>
                </a:lnTo>
                <a:lnTo>
                  <a:pt x="141467" y="593642"/>
                </a:lnTo>
                <a:cubicBezTo>
                  <a:pt x="193869" y="629750"/>
                  <a:pt x="257196" y="650859"/>
                  <a:pt x="325707" y="650859"/>
                </a:cubicBezTo>
                <a:cubicBezTo>
                  <a:pt x="505503" y="650859"/>
                  <a:pt x="651229" y="505133"/>
                  <a:pt x="651229" y="325337"/>
                </a:cubicBezTo>
                <a:cubicBezTo>
                  <a:pt x="651044" y="145726"/>
                  <a:pt x="505318" y="0"/>
                  <a:pt x="325522" y="0"/>
                </a:cubicBezTo>
                <a:close/>
                <a:moveTo>
                  <a:pt x="292562" y="402736"/>
                </a:moveTo>
                <a:cubicBezTo>
                  <a:pt x="289044" y="393293"/>
                  <a:pt x="287378" y="383664"/>
                  <a:pt x="287378" y="373665"/>
                </a:cubicBezTo>
                <a:cubicBezTo>
                  <a:pt x="287378" y="349223"/>
                  <a:pt x="298858" y="327188"/>
                  <a:pt x="322004" y="307746"/>
                </a:cubicBezTo>
                <a:cubicBezTo>
                  <a:pt x="336261" y="295525"/>
                  <a:pt x="346075" y="285526"/>
                  <a:pt x="351075" y="277379"/>
                </a:cubicBezTo>
                <a:cubicBezTo>
                  <a:pt x="356074" y="269231"/>
                  <a:pt x="358667" y="260529"/>
                  <a:pt x="358667" y="251085"/>
                </a:cubicBezTo>
                <a:cubicBezTo>
                  <a:pt x="358667" y="240901"/>
                  <a:pt x="354963" y="232383"/>
                  <a:pt x="347742" y="225717"/>
                </a:cubicBezTo>
                <a:cubicBezTo>
                  <a:pt x="340520" y="219051"/>
                  <a:pt x="331262" y="215904"/>
                  <a:pt x="319782" y="215904"/>
                </a:cubicBezTo>
                <a:cubicBezTo>
                  <a:pt x="292933" y="215904"/>
                  <a:pt x="268120" y="226088"/>
                  <a:pt x="245160" y="246641"/>
                </a:cubicBezTo>
                <a:lnTo>
                  <a:pt x="245160" y="179426"/>
                </a:lnTo>
                <a:cubicBezTo>
                  <a:pt x="269231" y="164983"/>
                  <a:pt x="296821" y="157761"/>
                  <a:pt x="327559" y="157761"/>
                </a:cubicBezTo>
                <a:cubicBezTo>
                  <a:pt x="358852" y="157761"/>
                  <a:pt x="383479" y="164983"/>
                  <a:pt x="401625" y="179426"/>
                </a:cubicBezTo>
                <a:cubicBezTo>
                  <a:pt x="419771" y="193869"/>
                  <a:pt x="428659" y="214422"/>
                  <a:pt x="428659" y="241271"/>
                </a:cubicBezTo>
                <a:cubicBezTo>
                  <a:pt x="428659" y="257381"/>
                  <a:pt x="425141" y="271824"/>
                  <a:pt x="418105" y="284970"/>
                </a:cubicBezTo>
                <a:cubicBezTo>
                  <a:pt x="411069" y="298117"/>
                  <a:pt x="397922" y="312190"/>
                  <a:pt x="379035" y="327744"/>
                </a:cubicBezTo>
                <a:cubicBezTo>
                  <a:pt x="363851" y="340520"/>
                  <a:pt x="354408" y="350334"/>
                  <a:pt x="350890" y="357556"/>
                </a:cubicBezTo>
                <a:cubicBezTo>
                  <a:pt x="347186" y="364592"/>
                  <a:pt x="345520" y="372184"/>
                  <a:pt x="345520" y="380146"/>
                </a:cubicBezTo>
                <a:cubicBezTo>
                  <a:pt x="345520" y="387923"/>
                  <a:pt x="347557" y="395515"/>
                  <a:pt x="351445" y="402921"/>
                </a:cubicBezTo>
                <a:lnTo>
                  <a:pt x="292562" y="402921"/>
                </a:lnTo>
                <a:close/>
                <a:moveTo>
                  <a:pt x="283674" y="467359"/>
                </a:moveTo>
                <a:cubicBezTo>
                  <a:pt x="283674" y="456619"/>
                  <a:pt x="287748" y="447731"/>
                  <a:pt x="295895" y="440695"/>
                </a:cubicBezTo>
                <a:cubicBezTo>
                  <a:pt x="304043" y="433659"/>
                  <a:pt x="313856" y="430141"/>
                  <a:pt x="325337" y="430141"/>
                </a:cubicBezTo>
                <a:cubicBezTo>
                  <a:pt x="336447" y="430141"/>
                  <a:pt x="346075" y="433659"/>
                  <a:pt x="354037" y="440695"/>
                </a:cubicBezTo>
                <a:cubicBezTo>
                  <a:pt x="362000" y="447731"/>
                  <a:pt x="366073" y="456619"/>
                  <a:pt x="366073" y="467359"/>
                </a:cubicBezTo>
                <a:cubicBezTo>
                  <a:pt x="366073" y="477913"/>
                  <a:pt x="362370" y="486801"/>
                  <a:pt x="354778" y="494023"/>
                </a:cubicBezTo>
                <a:cubicBezTo>
                  <a:pt x="347186" y="501244"/>
                  <a:pt x="338298" y="504763"/>
                  <a:pt x="327744" y="504763"/>
                </a:cubicBezTo>
                <a:cubicBezTo>
                  <a:pt x="314227" y="504763"/>
                  <a:pt x="303672" y="501059"/>
                  <a:pt x="295710" y="493653"/>
                </a:cubicBezTo>
                <a:cubicBezTo>
                  <a:pt x="287563" y="486246"/>
                  <a:pt x="283674" y="477543"/>
                  <a:pt x="283674" y="46735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7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600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1A03F4-14FD-43C1-8F38-52CD97EC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8" r="1722" b="4930"/>
          <a:stretch/>
        </p:blipFill>
        <p:spPr>
          <a:xfrm>
            <a:off x="0" y="0"/>
            <a:ext cx="7430772" cy="6858000"/>
          </a:xfrm>
          <a:prstGeom prst="rect">
            <a:avLst/>
          </a:prstGeom>
        </p:spPr>
      </p:pic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86F11A7-44E9-4ADD-A4AF-6729F4060DE7}"/>
              </a:ext>
            </a:extLst>
          </p:cNvPr>
          <p:cNvSpPr/>
          <p:nvPr/>
        </p:nvSpPr>
        <p:spPr>
          <a:xfrm>
            <a:off x="5439779" y="0"/>
            <a:ext cx="6752221" cy="6858000"/>
          </a:xfrm>
          <a:custGeom>
            <a:avLst/>
            <a:gdLst>
              <a:gd name="connsiteX0" fmla="*/ 1854197 w 6752221"/>
              <a:gd name="connsiteY0" fmla="*/ 0 h 6858000"/>
              <a:gd name="connsiteX1" fmla="*/ 6752221 w 6752221"/>
              <a:gd name="connsiteY1" fmla="*/ 0 h 6858000"/>
              <a:gd name="connsiteX2" fmla="*/ 6752221 w 6752221"/>
              <a:gd name="connsiteY2" fmla="*/ 6858000 h 6858000"/>
              <a:gd name="connsiteX3" fmla="*/ 0 w 67522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2221" h="6858000">
                <a:moveTo>
                  <a:pt x="1854197" y="0"/>
                </a:moveTo>
                <a:lnTo>
                  <a:pt x="6752221" y="0"/>
                </a:lnTo>
                <a:lnTo>
                  <a:pt x="67522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7C585C-399A-4174-BD30-36FE90870A3F}"/>
              </a:ext>
            </a:extLst>
          </p:cNvPr>
          <p:cNvSpPr txBox="1"/>
          <p:nvPr/>
        </p:nvSpPr>
        <p:spPr>
          <a:xfrm>
            <a:off x="6411807" y="1495407"/>
            <a:ext cx="617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100" dirty="0">
                <a:ln w="0"/>
                <a:solidFill>
                  <a:schemeClr val="bg1"/>
                </a:solidFill>
                <a:latin typeface="+mj-ea"/>
                <a:ea typeface="+mj-ea"/>
              </a:rPr>
              <a:t>谢谢观看</a:t>
            </a:r>
            <a:endParaRPr lang="zh-CN" altLang="en-US" sz="6600" spc="100" dirty="0">
              <a:ln w="0"/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36EB6C-69D1-4D43-9740-842B232AD3F0}"/>
              </a:ext>
            </a:extLst>
          </p:cNvPr>
          <p:cNvSpPr/>
          <p:nvPr/>
        </p:nvSpPr>
        <p:spPr>
          <a:xfrm>
            <a:off x="7573858" y="2822234"/>
            <a:ext cx="3848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spc="1000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endParaRPr lang="zh-CN" altLang="en-US" sz="2400" spc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064085-EB54-4466-90DC-D25DB2940390}"/>
              </a:ext>
            </a:extLst>
          </p:cNvPr>
          <p:cNvSpPr txBox="1"/>
          <p:nvPr/>
        </p:nvSpPr>
        <p:spPr>
          <a:xfrm>
            <a:off x="9132080" y="4135480"/>
            <a:ext cx="223865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答辩学生：李哎哟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0F7FC9-1634-4C56-ACB7-A307C5BDD26F}"/>
              </a:ext>
            </a:extLst>
          </p:cNvPr>
          <p:cNvSpPr/>
          <p:nvPr/>
        </p:nvSpPr>
        <p:spPr>
          <a:xfrm>
            <a:off x="9275708" y="5861139"/>
            <a:ext cx="2238112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anchor="ctr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自强不息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697460-B7B9-45C6-9895-E26B55617B4C}"/>
              </a:ext>
            </a:extLst>
          </p:cNvPr>
          <p:cNvSpPr/>
          <p:nvPr/>
        </p:nvSpPr>
        <p:spPr>
          <a:xfrm>
            <a:off x="566209" y="6153678"/>
            <a:ext cx="1321196" cy="411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STUDY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13" name="图片占位符 16">
            <a:extLst>
              <a:ext uri="{FF2B5EF4-FFF2-40B4-BE49-F238E27FC236}">
                <a16:creationId xmlns:a16="http://schemas.microsoft.com/office/drawing/2014/main" id="{9BDEBF26-281E-4310-99EB-5A990A5EC3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r="3781"/>
          <a:stretch>
            <a:fillRect/>
          </a:stretch>
        </p:blipFill>
        <p:spPr>
          <a:xfrm>
            <a:off x="7675036" y="3857018"/>
            <a:ext cx="1011764" cy="1010382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63F27D1-CBF5-40E2-B1D5-6580DFC83E42}"/>
              </a:ext>
            </a:extLst>
          </p:cNvPr>
          <p:cNvCxnSpPr>
            <a:cxnSpLocks/>
          </p:cNvCxnSpPr>
          <p:nvPr/>
        </p:nvCxnSpPr>
        <p:spPr>
          <a:xfrm>
            <a:off x="11513820" y="4240742"/>
            <a:ext cx="0" cy="330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1483C17-4418-43F3-8B12-D8E245133B3E}"/>
              </a:ext>
            </a:extLst>
          </p:cNvPr>
          <p:cNvGrpSpPr/>
          <p:nvPr/>
        </p:nvGrpSpPr>
        <p:grpSpPr>
          <a:xfrm>
            <a:off x="8175176" y="697325"/>
            <a:ext cx="2645463" cy="431438"/>
            <a:chOff x="8159750" y="607695"/>
            <a:chExt cx="2645463" cy="431438"/>
          </a:xfrm>
        </p:grpSpPr>
        <p:pic>
          <p:nvPicPr>
            <p:cNvPr id="19" name="Picture 2" descr="山西建筑职业技术学院">
              <a:extLst>
                <a:ext uri="{FF2B5EF4-FFF2-40B4-BE49-F238E27FC236}">
                  <a16:creationId xmlns:a16="http://schemas.microsoft.com/office/drawing/2014/main" id="{55EDFBA3-AD31-4FA4-A569-E97A75FB75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8"/>
            <a:stretch/>
          </p:blipFill>
          <p:spPr bwMode="auto">
            <a:xfrm>
              <a:off x="8620125" y="607695"/>
              <a:ext cx="2185088" cy="424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5B2AE680-C238-4027-AEC1-5FC4B6D31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750" y="613833"/>
              <a:ext cx="428550" cy="425300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0D0320A4-C870-45A5-9857-3735B5BA944C}"/>
              </a:ext>
            </a:extLst>
          </p:cNvPr>
          <p:cNvSpPr/>
          <p:nvPr/>
        </p:nvSpPr>
        <p:spPr>
          <a:xfrm>
            <a:off x="6455767" y="5845750"/>
            <a:ext cx="1736373" cy="40011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2020/4/20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4E5ECA7-611C-4FEE-A891-54443D7AFA4C}"/>
              </a:ext>
            </a:extLst>
          </p:cNvPr>
          <p:cNvGrpSpPr/>
          <p:nvPr/>
        </p:nvGrpSpPr>
        <p:grpSpPr>
          <a:xfrm>
            <a:off x="15551" y="7251700"/>
            <a:ext cx="12160898" cy="1392767"/>
            <a:chOff x="272402" y="7251700"/>
            <a:chExt cx="12160898" cy="13927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DAD2A9A-63F5-4B15-B216-5EE03C8D8A85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2095413-1DA9-485D-A1B7-EE5C5A18E9AD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35" name="Freeform 90">
                <a:extLst>
                  <a:ext uri="{FF2B5EF4-FFF2-40B4-BE49-F238E27FC236}">
                    <a16:creationId xmlns:a16="http://schemas.microsoft.com/office/drawing/2014/main" id="{A1531CFA-252A-42A7-8F39-905180A984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18BDE391-8F4B-485D-BA7C-FE94EFACF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对话气泡: 矩形 32">
              <a:extLst>
                <a:ext uri="{FF2B5EF4-FFF2-40B4-BE49-F238E27FC236}">
                  <a16:creationId xmlns:a16="http://schemas.microsoft.com/office/drawing/2014/main" id="{92E91C9A-C8F5-4507-9C7F-CEAE6F06512B}"/>
                </a:ext>
              </a:extLst>
            </p:cNvPr>
            <p:cNvSpPr/>
            <p:nvPr/>
          </p:nvSpPr>
          <p:spPr>
            <a:xfrm>
              <a:off x="1701800" y="7251700"/>
              <a:ext cx="107315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如要更换本页面的图片，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直接选中图片，鼠标右键更改图片即可，位置或大小不对可以对其进行剪裁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699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7D4F70-7F2C-44CF-AF99-2C2A784BC959}"/>
              </a:ext>
            </a:extLst>
          </p:cNvPr>
          <p:cNvSpPr/>
          <p:nvPr/>
        </p:nvSpPr>
        <p:spPr>
          <a:xfrm>
            <a:off x="2153048" y="1927562"/>
            <a:ext cx="887758" cy="451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中文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C65E1F-4C18-466D-8963-ED86C5A58271}"/>
              </a:ext>
            </a:extLst>
          </p:cNvPr>
          <p:cNvSpPr txBox="1"/>
          <p:nvPr/>
        </p:nvSpPr>
        <p:spPr>
          <a:xfrm>
            <a:off x="4046726" y="185515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微软雅黑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F2CF8A-06B2-414D-BC3B-6785E074F76B}"/>
              </a:ext>
            </a:extLst>
          </p:cNvPr>
          <p:cNvSpPr/>
          <p:nvPr/>
        </p:nvSpPr>
        <p:spPr>
          <a:xfrm>
            <a:off x="2153048" y="3394083"/>
            <a:ext cx="887758" cy="4514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英文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FB1352-DE34-4BE2-8322-5ED434E42BCA}"/>
              </a:ext>
            </a:extLst>
          </p:cNvPr>
          <p:cNvSpPr txBox="1"/>
          <p:nvPr/>
        </p:nvSpPr>
        <p:spPr>
          <a:xfrm>
            <a:off x="7073766" y="1855159"/>
            <a:ext cx="286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微软雅黑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Light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9B5996-0245-4B4C-A953-9A60A8DCA9F3}"/>
              </a:ext>
            </a:extLst>
          </p:cNvPr>
          <p:cNvCxnSpPr/>
          <p:nvPr/>
        </p:nvCxnSpPr>
        <p:spPr>
          <a:xfrm>
            <a:off x="1186351" y="2900986"/>
            <a:ext cx="98192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F13A9EB-2F64-4A6F-BB2B-36DC699A9D64}"/>
              </a:ext>
            </a:extLst>
          </p:cNvPr>
          <p:cNvSpPr txBox="1"/>
          <p:nvPr/>
        </p:nvSpPr>
        <p:spPr>
          <a:xfrm>
            <a:off x="4411408" y="3327400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微软雅黑 Light"/>
                <a:cs typeface="+mn-cs"/>
              </a:rPr>
              <a:t>Arial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ea typeface="微软雅黑 Light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BA45DC7-B984-4B42-932A-0B88DB3FC34B}"/>
              </a:ext>
            </a:extLst>
          </p:cNvPr>
          <p:cNvSpPr txBox="1"/>
          <p:nvPr/>
        </p:nvSpPr>
        <p:spPr>
          <a:xfrm>
            <a:off x="548576" y="486387"/>
            <a:ext cx="214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字体篇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51FBC15-066C-4936-AE54-3E08DE9CC387}"/>
              </a:ext>
            </a:extLst>
          </p:cNvPr>
          <p:cNvCxnSpPr/>
          <p:nvPr/>
        </p:nvCxnSpPr>
        <p:spPr>
          <a:xfrm>
            <a:off x="1186351" y="4364565"/>
            <a:ext cx="98192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DADAA796-9D00-4A7F-A3F6-448BF2F072E7}"/>
              </a:ext>
            </a:extLst>
          </p:cNvPr>
          <p:cNvSpPr/>
          <p:nvPr/>
        </p:nvSpPr>
        <p:spPr>
          <a:xfrm>
            <a:off x="2027142" y="4950318"/>
            <a:ext cx="1139570" cy="451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图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数字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F385D45-7E95-4328-8D4D-F91056223681}"/>
              </a:ext>
            </a:extLst>
          </p:cNvPr>
          <p:cNvSpPr txBox="1"/>
          <p:nvPr/>
        </p:nvSpPr>
        <p:spPr>
          <a:xfrm>
            <a:off x="4249792" y="4883636"/>
            <a:ext cx="1420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mpact" panose="020B0806030902050204" pitchFamily="34" charset="0"/>
                <a:ea typeface="微软雅黑 Light"/>
              </a:rPr>
              <a:t>IMPACT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Impact" panose="020B0806030902050204" pitchFamily="34" charset="0"/>
              <a:ea typeface="微软雅黑 Ligh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8ADAE49-0986-4937-B72C-D55609DAC222}"/>
              </a:ext>
            </a:extLst>
          </p:cNvPr>
          <p:cNvGrpSpPr/>
          <p:nvPr/>
        </p:nvGrpSpPr>
        <p:grpSpPr>
          <a:xfrm>
            <a:off x="10611686" y="5292803"/>
            <a:ext cx="907214" cy="1102943"/>
            <a:chOff x="1721330" y="5966849"/>
            <a:chExt cx="556233" cy="676239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43FFB5A-2806-4740-BC7C-64B3F2E0CC7A}"/>
                </a:ext>
              </a:extLst>
            </p:cNvPr>
            <p:cNvSpPr/>
            <p:nvPr/>
          </p:nvSpPr>
          <p:spPr>
            <a:xfrm>
              <a:off x="1721330" y="6580479"/>
              <a:ext cx="556233" cy="62609"/>
            </a:xfrm>
            <a:prstGeom prst="ellipse">
              <a:avLst/>
            </a:prstGeom>
            <a:solidFill>
              <a:srgbClr val="EAEAEA">
                <a:lumMod val="10000"/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52" name="Freeform 90">
              <a:extLst>
                <a:ext uri="{FF2B5EF4-FFF2-40B4-BE49-F238E27FC236}">
                  <a16:creationId xmlns:a16="http://schemas.microsoft.com/office/drawing/2014/main" id="{88151159-B75D-4D5C-906C-85E3ADC9724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1864754" y="6136025"/>
              <a:ext cx="289911" cy="489876"/>
            </a:xfrm>
            <a:custGeom>
              <a:avLst/>
              <a:gdLst>
                <a:gd name="T0" fmla="*/ 121 w 2536"/>
                <a:gd name="T1" fmla="*/ 3811 h 4308"/>
                <a:gd name="T2" fmla="*/ 752 w 2536"/>
                <a:gd name="T3" fmla="*/ 4303 h 4308"/>
                <a:gd name="T4" fmla="*/ 1710 w 2536"/>
                <a:gd name="T5" fmla="*/ 4301 h 4308"/>
                <a:gd name="T6" fmla="*/ 2254 w 2536"/>
                <a:gd name="T7" fmla="*/ 3233 h 4308"/>
                <a:gd name="T8" fmla="*/ 1530 w 2536"/>
                <a:gd name="T9" fmla="*/ 2957 h 4308"/>
                <a:gd name="T10" fmla="*/ 1181 w 2536"/>
                <a:gd name="T11" fmla="*/ 3043 h 4308"/>
                <a:gd name="T12" fmla="*/ 1321 w 2536"/>
                <a:gd name="T13" fmla="*/ 3351 h 4308"/>
                <a:gd name="T14" fmla="*/ 1902 w 2536"/>
                <a:gd name="T15" fmla="*/ 3445 h 4308"/>
                <a:gd name="T16" fmla="*/ 1878 w 2536"/>
                <a:gd name="T17" fmla="*/ 3819 h 4308"/>
                <a:gd name="T18" fmla="*/ 1873 w 2536"/>
                <a:gd name="T19" fmla="*/ 3475 h 4308"/>
                <a:gd name="T20" fmla="*/ 1562 w 2536"/>
                <a:gd name="T21" fmla="*/ 3398 h 4308"/>
                <a:gd name="T22" fmla="*/ 1492 w 2536"/>
                <a:gd name="T23" fmla="*/ 3829 h 4308"/>
                <a:gd name="T24" fmla="*/ 834 w 2536"/>
                <a:gd name="T25" fmla="*/ 3724 h 4308"/>
                <a:gd name="T26" fmla="*/ 998 w 2536"/>
                <a:gd name="T27" fmla="*/ 2619 h 4308"/>
                <a:gd name="T28" fmla="*/ 1654 w 2536"/>
                <a:gd name="T29" fmla="*/ 2722 h 4308"/>
                <a:gd name="T30" fmla="*/ 1631 w 2536"/>
                <a:gd name="T31" fmla="*/ 2908 h 4308"/>
                <a:gd name="T32" fmla="*/ 1871 w 2536"/>
                <a:gd name="T33" fmla="*/ 2952 h 4308"/>
                <a:gd name="T34" fmla="*/ 1873 w 2536"/>
                <a:gd name="T35" fmla="*/ 358 h 4308"/>
                <a:gd name="T36" fmla="*/ 1464 w 2536"/>
                <a:gd name="T37" fmla="*/ 77 h 4308"/>
                <a:gd name="T38" fmla="*/ 1274 w 2536"/>
                <a:gd name="T39" fmla="*/ 357 h 4308"/>
                <a:gd name="T40" fmla="*/ 1273 w 2536"/>
                <a:gd name="T41" fmla="*/ 2257 h 4308"/>
                <a:gd name="T42" fmla="*/ 1157 w 2536"/>
                <a:gd name="T43" fmla="*/ 2257 h 4308"/>
                <a:gd name="T44" fmla="*/ 1157 w 2536"/>
                <a:gd name="T45" fmla="*/ 393 h 4308"/>
                <a:gd name="T46" fmla="*/ 824 w 2536"/>
                <a:gd name="T47" fmla="*/ 59 h 4308"/>
                <a:gd name="T48" fmla="*/ 555 w 2536"/>
                <a:gd name="T49" fmla="*/ 392 h 4308"/>
                <a:gd name="T50" fmla="*/ 555 w 2536"/>
                <a:gd name="T51" fmla="*/ 2165 h 4308"/>
                <a:gd name="T52" fmla="*/ 293 w 2536"/>
                <a:gd name="T53" fmla="*/ 2612 h 4308"/>
                <a:gd name="T54" fmla="*/ 121 w 2536"/>
                <a:gd name="T55" fmla="*/ 3811 h 4308"/>
                <a:gd name="T56" fmla="*/ 552 w 2536"/>
                <a:gd name="T57" fmla="*/ 3060 h 4308"/>
                <a:gd name="T58" fmla="*/ 551 w 2536"/>
                <a:gd name="T59" fmla="*/ 3820 h 4308"/>
                <a:gd name="T60" fmla="*/ 552 w 2536"/>
                <a:gd name="T61" fmla="*/ 3060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36" h="4308">
                  <a:moveTo>
                    <a:pt x="121" y="3811"/>
                  </a:moveTo>
                  <a:cubicBezTo>
                    <a:pt x="204" y="4087"/>
                    <a:pt x="462" y="4296"/>
                    <a:pt x="752" y="4303"/>
                  </a:cubicBezTo>
                  <a:cubicBezTo>
                    <a:pt x="1071" y="4303"/>
                    <a:pt x="1391" y="4308"/>
                    <a:pt x="1710" y="4301"/>
                  </a:cubicBezTo>
                  <a:cubicBezTo>
                    <a:pt x="2197" y="4268"/>
                    <a:pt x="2536" y="3649"/>
                    <a:pt x="2254" y="3233"/>
                  </a:cubicBezTo>
                  <a:cubicBezTo>
                    <a:pt x="2069" y="3038"/>
                    <a:pt x="1793" y="2959"/>
                    <a:pt x="1530" y="2957"/>
                  </a:cubicBezTo>
                  <a:cubicBezTo>
                    <a:pt x="1411" y="2957"/>
                    <a:pt x="1263" y="2936"/>
                    <a:pt x="1181" y="3043"/>
                  </a:cubicBezTo>
                  <a:cubicBezTo>
                    <a:pt x="1091" y="3156"/>
                    <a:pt x="1175" y="3347"/>
                    <a:pt x="1321" y="3351"/>
                  </a:cubicBezTo>
                  <a:cubicBezTo>
                    <a:pt x="1516" y="3353"/>
                    <a:pt x="1730" y="3335"/>
                    <a:pt x="1902" y="3445"/>
                  </a:cubicBezTo>
                  <a:cubicBezTo>
                    <a:pt x="2021" y="3540"/>
                    <a:pt x="1947" y="3715"/>
                    <a:pt x="1878" y="3819"/>
                  </a:cubicBezTo>
                  <a:cubicBezTo>
                    <a:pt x="1873" y="3704"/>
                    <a:pt x="1873" y="3590"/>
                    <a:pt x="1873" y="3475"/>
                  </a:cubicBezTo>
                  <a:cubicBezTo>
                    <a:pt x="1774" y="3434"/>
                    <a:pt x="1668" y="3411"/>
                    <a:pt x="1562" y="3398"/>
                  </a:cubicBezTo>
                  <a:cubicBezTo>
                    <a:pt x="1536" y="3541"/>
                    <a:pt x="1511" y="3685"/>
                    <a:pt x="1492" y="3829"/>
                  </a:cubicBezTo>
                  <a:cubicBezTo>
                    <a:pt x="1271" y="3803"/>
                    <a:pt x="1052" y="3762"/>
                    <a:pt x="834" y="3724"/>
                  </a:cubicBezTo>
                  <a:cubicBezTo>
                    <a:pt x="896" y="3357"/>
                    <a:pt x="965" y="2990"/>
                    <a:pt x="998" y="2619"/>
                  </a:cubicBezTo>
                  <a:cubicBezTo>
                    <a:pt x="1218" y="2645"/>
                    <a:pt x="1435" y="2692"/>
                    <a:pt x="1654" y="2722"/>
                  </a:cubicBezTo>
                  <a:cubicBezTo>
                    <a:pt x="1647" y="2784"/>
                    <a:pt x="1639" y="2846"/>
                    <a:pt x="1631" y="2908"/>
                  </a:cubicBezTo>
                  <a:cubicBezTo>
                    <a:pt x="1711" y="2921"/>
                    <a:pt x="1791" y="2936"/>
                    <a:pt x="1871" y="2952"/>
                  </a:cubicBezTo>
                  <a:cubicBezTo>
                    <a:pt x="1877" y="2088"/>
                    <a:pt x="1873" y="1223"/>
                    <a:pt x="1873" y="358"/>
                  </a:cubicBezTo>
                  <a:cubicBezTo>
                    <a:pt x="1875" y="160"/>
                    <a:pt x="1650" y="0"/>
                    <a:pt x="1464" y="77"/>
                  </a:cubicBezTo>
                  <a:cubicBezTo>
                    <a:pt x="1343" y="114"/>
                    <a:pt x="1273" y="235"/>
                    <a:pt x="1274" y="357"/>
                  </a:cubicBezTo>
                  <a:cubicBezTo>
                    <a:pt x="1270" y="991"/>
                    <a:pt x="1274" y="1624"/>
                    <a:pt x="1273" y="2257"/>
                  </a:cubicBezTo>
                  <a:cubicBezTo>
                    <a:pt x="1234" y="2257"/>
                    <a:pt x="1195" y="2257"/>
                    <a:pt x="1157" y="2257"/>
                  </a:cubicBezTo>
                  <a:cubicBezTo>
                    <a:pt x="1157" y="1636"/>
                    <a:pt x="1156" y="1015"/>
                    <a:pt x="1157" y="393"/>
                  </a:cubicBezTo>
                  <a:cubicBezTo>
                    <a:pt x="1172" y="216"/>
                    <a:pt x="1005" y="35"/>
                    <a:pt x="824" y="59"/>
                  </a:cubicBezTo>
                  <a:cubicBezTo>
                    <a:pt x="662" y="69"/>
                    <a:pt x="547" y="238"/>
                    <a:pt x="555" y="392"/>
                  </a:cubicBezTo>
                  <a:cubicBezTo>
                    <a:pt x="556" y="983"/>
                    <a:pt x="555" y="1574"/>
                    <a:pt x="555" y="2165"/>
                  </a:cubicBezTo>
                  <a:cubicBezTo>
                    <a:pt x="389" y="2254"/>
                    <a:pt x="360" y="2454"/>
                    <a:pt x="293" y="2612"/>
                  </a:cubicBezTo>
                  <a:cubicBezTo>
                    <a:pt x="147" y="2989"/>
                    <a:pt x="0" y="3408"/>
                    <a:pt x="121" y="3811"/>
                  </a:cubicBezTo>
                  <a:moveTo>
                    <a:pt x="552" y="3060"/>
                  </a:moveTo>
                  <a:cubicBezTo>
                    <a:pt x="558" y="3313"/>
                    <a:pt x="557" y="3567"/>
                    <a:pt x="551" y="3820"/>
                  </a:cubicBezTo>
                  <a:cubicBezTo>
                    <a:pt x="424" y="3585"/>
                    <a:pt x="475" y="3302"/>
                    <a:pt x="552" y="3060"/>
                  </a:cubicBezTo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" panose="020B0604020104020204" pitchFamily="34" charset="0"/>
                <a:ea typeface="微软雅黑 Light"/>
              </a:endParaRPr>
            </a:p>
          </p:txBody>
        </p:sp>
        <p:sp>
          <p:nvSpPr>
            <p:cNvPr id="53" name="Oval 5">
              <a:extLst>
                <a:ext uri="{FF2B5EF4-FFF2-40B4-BE49-F238E27FC236}">
                  <a16:creationId xmlns:a16="http://schemas.microsoft.com/office/drawing/2014/main" id="{08073057-C0A7-4CF2-B7C3-7855F5EEE70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19267" y="5966849"/>
              <a:ext cx="160358" cy="15886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4" name="对话气泡: 矩形 53">
            <a:extLst>
              <a:ext uri="{FF2B5EF4-FFF2-40B4-BE49-F238E27FC236}">
                <a16:creationId xmlns:a16="http://schemas.microsoft.com/office/drawing/2014/main" id="{EA3A7444-C955-44C3-BD1D-C11ACBE444CA}"/>
              </a:ext>
            </a:extLst>
          </p:cNvPr>
          <p:cNvSpPr/>
          <p:nvPr/>
        </p:nvSpPr>
        <p:spPr>
          <a:xfrm>
            <a:off x="7680960" y="4923801"/>
            <a:ext cx="2667219" cy="771425"/>
          </a:xfrm>
          <a:prstGeom prst="wedgeRectCallout">
            <a:avLst>
              <a:gd name="adj1" fmla="val 65067"/>
              <a:gd name="adj2" fmla="val 16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180000" rtlCol="0" anchor="ctr"/>
          <a:lstStyle/>
          <a:p>
            <a:pPr lvl="0" algn="ctr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以上字体均</a:t>
            </a:r>
            <a:r>
              <a:rPr lang="zh-CN" altLang="en-US" sz="1600" b="1" dirty="0">
                <a:solidFill>
                  <a:srgbClr val="FFAFB1"/>
                </a:solidFill>
                <a:latin typeface="+mj-ea"/>
                <a:ea typeface="+mj-ea"/>
              </a:rPr>
              <a:t>不可商用</a:t>
            </a:r>
            <a:r>
              <a: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，商用需授权的哈</a:t>
            </a:r>
            <a:r>
              <a:rPr lang="en-US" altLang="zh-CN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~</a:t>
            </a:r>
            <a:endParaRPr lang="zh-CN" altLang="en-US" sz="16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75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D615C911-E007-49A2-9858-016655296050}"/>
              </a:ext>
            </a:extLst>
          </p:cNvPr>
          <p:cNvSpPr/>
          <p:nvPr/>
        </p:nvSpPr>
        <p:spPr>
          <a:xfrm>
            <a:off x="1778431" y="1743728"/>
            <a:ext cx="1435016" cy="14350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46" name="椭圆 45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8A014DE7-392D-438D-BA00-2F3CDB202DD1}"/>
              </a:ext>
            </a:extLst>
          </p:cNvPr>
          <p:cNvSpPr/>
          <p:nvPr/>
        </p:nvSpPr>
        <p:spPr>
          <a:xfrm>
            <a:off x="4173806" y="1743728"/>
            <a:ext cx="1435016" cy="1435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47" name="椭圆 46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9AB2F1B2-8FB4-4965-A27C-C9CFD60BE43D}"/>
              </a:ext>
            </a:extLst>
          </p:cNvPr>
          <p:cNvSpPr/>
          <p:nvPr/>
        </p:nvSpPr>
        <p:spPr>
          <a:xfrm>
            <a:off x="6569180" y="1743728"/>
            <a:ext cx="1435016" cy="14350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48" name="椭圆 47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6F97AE21-BC43-4B58-80C2-4E6EF2FCFD54}"/>
              </a:ext>
            </a:extLst>
          </p:cNvPr>
          <p:cNvSpPr/>
          <p:nvPr/>
        </p:nvSpPr>
        <p:spPr>
          <a:xfrm>
            <a:off x="4173806" y="4006523"/>
            <a:ext cx="1435016" cy="14350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49" name="椭圆 48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AA3FD675-88E4-40DA-A4AE-2EB6AAE1E3B0}"/>
              </a:ext>
            </a:extLst>
          </p:cNvPr>
          <p:cNvSpPr/>
          <p:nvPr/>
        </p:nvSpPr>
        <p:spPr>
          <a:xfrm>
            <a:off x="6570130" y="4006523"/>
            <a:ext cx="1435016" cy="14350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50" name="椭圆 49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BD0B9B50-ACD8-4BB6-A72A-056D32BCF96D}"/>
              </a:ext>
            </a:extLst>
          </p:cNvPr>
          <p:cNvSpPr/>
          <p:nvPr/>
        </p:nvSpPr>
        <p:spPr>
          <a:xfrm>
            <a:off x="8966453" y="4006523"/>
            <a:ext cx="1435016" cy="1435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95F0BA5-25C9-4057-A6EE-108BA967C2F4}"/>
              </a:ext>
            </a:extLst>
          </p:cNvPr>
          <p:cNvSpPr txBox="1"/>
          <p:nvPr/>
        </p:nvSpPr>
        <p:spPr>
          <a:xfrm>
            <a:off x="548576" y="486387"/>
            <a:ext cx="214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配色篇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8A25B6-A9B8-45D2-9220-19E76FF71C3A}"/>
              </a:ext>
            </a:extLst>
          </p:cNvPr>
          <p:cNvSpPr/>
          <p:nvPr/>
        </p:nvSpPr>
        <p:spPr>
          <a:xfrm>
            <a:off x="1725535" y="3436847"/>
            <a:ext cx="1540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/>
              <a:t>R26 G76 B200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6B9C0BC-D7EB-4741-A23A-06BA628E658E}"/>
              </a:ext>
            </a:extLst>
          </p:cNvPr>
          <p:cNvSpPr/>
          <p:nvPr/>
        </p:nvSpPr>
        <p:spPr>
          <a:xfrm>
            <a:off x="4064004" y="3436847"/>
            <a:ext cx="16546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/>
              <a:t>R</a:t>
            </a:r>
            <a:r>
              <a:rPr lang="en-US" altLang="zh-CN" sz="1600" dirty="0"/>
              <a:t>52</a:t>
            </a:r>
            <a:r>
              <a:rPr lang="zh-CN" altLang="en-US" sz="1600" dirty="0"/>
              <a:t> G</a:t>
            </a:r>
            <a:r>
              <a:rPr lang="en-US" altLang="zh-CN" sz="1600" dirty="0"/>
              <a:t>102</a:t>
            </a:r>
            <a:r>
              <a:rPr lang="zh-CN" altLang="en-US" sz="1600" dirty="0"/>
              <a:t> B</a:t>
            </a:r>
            <a:r>
              <a:rPr lang="en-US" altLang="zh-CN" sz="1600" dirty="0"/>
              <a:t>228</a:t>
            </a:r>
            <a:endParaRPr lang="zh-CN" altLang="en-US" sz="16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EC41D1E-5F23-429C-9AE1-9D48C704E485}"/>
              </a:ext>
            </a:extLst>
          </p:cNvPr>
          <p:cNvSpPr/>
          <p:nvPr/>
        </p:nvSpPr>
        <p:spPr>
          <a:xfrm>
            <a:off x="6459378" y="3436847"/>
            <a:ext cx="165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/>
              <a:t>R</a:t>
            </a:r>
            <a:r>
              <a:rPr lang="en-US" altLang="zh-CN" sz="1600" dirty="0"/>
              <a:t>51</a:t>
            </a:r>
            <a:r>
              <a:rPr lang="zh-CN" altLang="en-US" sz="1600" dirty="0"/>
              <a:t> G</a:t>
            </a:r>
            <a:r>
              <a:rPr lang="en-US" altLang="zh-CN" sz="1600" dirty="0"/>
              <a:t>153</a:t>
            </a:r>
            <a:r>
              <a:rPr lang="zh-CN" altLang="en-US" sz="1600" dirty="0"/>
              <a:t> B</a:t>
            </a:r>
            <a:r>
              <a:rPr lang="en-US" altLang="zh-CN" sz="1600" dirty="0"/>
              <a:t>255</a:t>
            </a:r>
            <a:endParaRPr lang="zh-CN" altLang="en-US" sz="16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3511724-9D83-477C-B9DD-25DBC2BF6417}"/>
              </a:ext>
            </a:extLst>
          </p:cNvPr>
          <p:cNvSpPr/>
          <p:nvPr/>
        </p:nvSpPr>
        <p:spPr>
          <a:xfrm>
            <a:off x="4120910" y="5672661"/>
            <a:ext cx="1540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/>
              <a:t>R</a:t>
            </a:r>
            <a:r>
              <a:rPr lang="en-US" altLang="zh-CN" sz="1600" dirty="0"/>
              <a:t>0</a:t>
            </a:r>
            <a:r>
              <a:rPr lang="zh-CN" altLang="en-US" sz="1600" dirty="0"/>
              <a:t> G</a:t>
            </a:r>
            <a:r>
              <a:rPr lang="en-US" altLang="zh-CN" sz="1600" dirty="0"/>
              <a:t>176</a:t>
            </a:r>
            <a:r>
              <a:rPr lang="zh-CN" altLang="en-US" sz="1600" dirty="0"/>
              <a:t> B</a:t>
            </a:r>
            <a:r>
              <a:rPr lang="en-US" altLang="zh-CN" sz="1600" dirty="0"/>
              <a:t>240</a:t>
            </a:r>
            <a:endParaRPr lang="zh-CN" altLang="en-US" sz="16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2C6C67A-3445-4879-A9CC-441A36B93514}"/>
              </a:ext>
            </a:extLst>
          </p:cNvPr>
          <p:cNvSpPr/>
          <p:nvPr/>
        </p:nvSpPr>
        <p:spPr>
          <a:xfrm>
            <a:off x="6402472" y="5672661"/>
            <a:ext cx="17684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R</a:t>
            </a:r>
            <a:r>
              <a:rPr lang="en-US" altLang="zh-CN" sz="1600" dirty="0"/>
              <a:t>201</a:t>
            </a:r>
            <a:r>
              <a:rPr lang="zh-CN" altLang="en-US" sz="1600" dirty="0"/>
              <a:t> G</a:t>
            </a:r>
            <a:r>
              <a:rPr lang="en-US" altLang="zh-CN" sz="1600" dirty="0"/>
              <a:t>241 </a:t>
            </a:r>
            <a:r>
              <a:rPr lang="zh-CN" altLang="en-US" sz="1600" dirty="0"/>
              <a:t>B</a:t>
            </a:r>
            <a:r>
              <a:rPr lang="en-US" altLang="zh-CN" sz="1600" dirty="0"/>
              <a:t>255</a:t>
            </a:r>
            <a:endParaRPr lang="zh-CN" altLang="en-US" sz="16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93C32E8-4E5D-4CB1-A5C4-B9947A4EC9CE}"/>
              </a:ext>
            </a:extLst>
          </p:cNvPr>
          <p:cNvSpPr/>
          <p:nvPr/>
        </p:nvSpPr>
        <p:spPr>
          <a:xfrm>
            <a:off x="8799744" y="5672661"/>
            <a:ext cx="17684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R</a:t>
            </a:r>
            <a:r>
              <a:rPr lang="en-US" altLang="zh-CN" sz="1600" dirty="0"/>
              <a:t>0</a:t>
            </a:r>
            <a:r>
              <a:rPr lang="zh-CN" altLang="en-US" sz="1600" dirty="0"/>
              <a:t> G</a:t>
            </a:r>
            <a:r>
              <a:rPr lang="en-US" altLang="zh-CN" sz="1600" dirty="0"/>
              <a:t>0 </a:t>
            </a:r>
            <a:r>
              <a:rPr lang="zh-CN" altLang="en-US" sz="1600" dirty="0"/>
              <a:t>B</a:t>
            </a:r>
            <a:r>
              <a:rPr lang="en-US" altLang="zh-CN" sz="1600" dirty="0"/>
              <a:t>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1828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D95F0BA5-25C9-4057-A6EE-108BA967C2F4}"/>
              </a:ext>
            </a:extLst>
          </p:cNvPr>
          <p:cNvSpPr txBox="1"/>
          <p:nvPr/>
        </p:nvSpPr>
        <p:spPr>
          <a:xfrm>
            <a:off x="548576" y="486387"/>
            <a:ext cx="214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配色篇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12EF1C7-AB38-45D9-9568-D9F60258B353}"/>
              </a:ext>
            </a:extLst>
          </p:cNvPr>
          <p:cNvGrpSpPr/>
          <p:nvPr/>
        </p:nvGrpSpPr>
        <p:grpSpPr>
          <a:xfrm>
            <a:off x="6919882" y="557077"/>
            <a:ext cx="4706132" cy="2184874"/>
            <a:chOff x="6919882" y="557077"/>
            <a:chExt cx="4706132" cy="2184874"/>
          </a:xfrm>
        </p:grpSpPr>
        <p:sp>
          <p:nvSpPr>
            <p:cNvPr id="54" name="对话气泡: 矩形 53">
              <a:extLst>
                <a:ext uri="{FF2B5EF4-FFF2-40B4-BE49-F238E27FC236}">
                  <a16:creationId xmlns:a16="http://schemas.microsoft.com/office/drawing/2014/main" id="{069A8521-2047-46B6-84BB-2338BD3DBF42}"/>
                </a:ext>
              </a:extLst>
            </p:cNvPr>
            <p:cNvSpPr/>
            <p:nvPr/>
          </p:nvSpPr>
          <p:spPr>
            <a:xfrm>
              <a:off x="6919882" y="557077"/>
              <a:ext cx="3728939" cy="898812"/>
            </a:xfrm>
            <a:prstGeom prst="wedgeRectCallout">
              <a:avLst>
                <a:gd name="adj1" fmla="val 44031"/>
                <a:gd name="adj2" fmla="val 7642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80000" rtlCol="0" anchor="ctr"/>
            <a:lstStyle/>
            <a:p>
              <a:pPr lvl="0"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可在</a:t>
              </a:r>
              <a:r>
                <a:rPr lang="zh-CN" altLang="en-US" sz="1600" b="1" dirty="0">
                  <a:solidFill>
                    <a:srgbClr val="FFFF00"/>
                  </a:solidFill>
                  <a:latin typeface="+mn-ea"/>
                </a:rPr>
                <a:t>设计</a:t>
              </a:r>
              <a:r>
                <a:rPr lang="en-US" altLang="zh-CN" sz="1600" b="1" dirty="0">
                  <a:solidFill>
                    <a:srgbClr val="FFFF00"/>
                  </a:solidFill>
                  <a:latin typeface="+mn-ea"/>
                </a:rPr>
                <a:t>&gt;</a:t>
              </a:r>
              <a:r>
                <a:rPr lang="zh-CN" altLang="en-US" sz="1600" b="1" dirty="0">
                  <a:solidFill>
                    <a:srgbClr val="FFFF00"/>
                  </a:solidFill>
                  <a:latin typeface="+mn-ea"/>
                </a:rPr>
                <a:t>变体</a:t>
              </a:r>
              <a:r>
                <a:rPr lang="en-US" altLang="zh-CN" sz="1600" b="1" dirty="0">
                  <a:solidFill>
                    <a:srgbClr val="FFFF00"/>
                  </a:solidFill>
                  <a:latin typeface="+mn-ea"/>
                </a:rPr>
                <a:t>&gt;</a:t>
              </a:r>
              <a:r>
                <a:rPr lang="zh-CN" altLang="en-US" sz="1600" b="1" dirty="0">
                  <a:solidFill>
                    <a:srgbClr val="FFFF00"/>
                  </a:solidFill>
                  <a:latin typeface="+mn-ea"/>
                </a:rPr>
                <a:t>颜色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里修改主题色哦，也可以用</a:t>
              </a:r>
              <a:r>
                <a:rPr lang="en-US" altLang="zh-CN" sz="1600" b="1" dirty="0" err="1">
                  <a:solidFill>
                    <a:srgbClr val="FFFF00"/>
                  </a:solidFill>
                  <a:latin typeface="+mn-ea"/>
                </a:rPr>
                <a:t>iSlide</a:t>
              </a:r>
              <a:r>
                <a:rPr lang="zh-CN" altLang="en-US" sz="1600" b="1" dirty="0">
                  <a:solidFill>
                    <a:srgbClr val="FFFF00"/>
                  </a:solidFill>
                  <a:latin typeface="+mn-ea"/>
                </a:rPr>
                <a:t>色彩库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插件一键换色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~</a:t>
              </a:r>
              <a:endPara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AD496F7-41D0-4AEB-98D3-354C22D8E2DE}"/>
                </a:ext>
              </a:extLst>
            </p:cNvPr>
            <p:cNvGrpSpPr/>
            <p:nvPr/>
          </p:nvGrpSpPr>
          <p:grpSpPr>
            <a:xfrm>
              <a:off x="10568177" y="1455889"/>
              <a:ext cx="1057837" cy="1286062"/>
              <a:chOff x="1721330" y="5966849"/>
              <a:chExt cx="556233" cy="676239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D3C8513-2DE8-4737-959A-73BAD7031B5C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940F81EC-A8C3-4AF8-9209-00F1C833C4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23795913-69EB-413D-B213-63FB9F574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EDC7D2C-1277-48DE-9F87-FA6C13C9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55" y="3111308"/>
            <a:ext cx="3407940" cy="17071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028A66-5E87-48E8-AEFB-2FC4014CC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13" y="577912"/>
            <a:ext cx="2937498" cy="13129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434BA6-7E9B-478D-A528-B2AD759E5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060" y="4179535"/>
            <a:ext cx="2440034" cy="12223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直角三角形 8">
            <a:extLst>
              <a:ext uri="{FF2B5EF4-FFF2-40B4-BE49-F238E27FC236}">
                <a16:creationId xmlns:a16="http://schemas.microsoft.com/office/drawing/2014/main" id="{6ADFB81E-B8E5-4EEC-80F8-133528F490AD}"/>
              </a:ext>
            </a:extLst>
          </p:cNvPr>
          <p:cNvSpPr/>
          <p:nvPr/>
        </p:nvSpPr>
        <p:spPr>
          <a:xfrm rot="13500000">
            <a:off x="5165736" y="3796559"/>
            <a:ext cx="195214" cy="19521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EC578E-0811-4C0B-B72D-33B2D8DA2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81" y="2702395"/>
            <a:ext cx="2440034" cy="1233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8725A9-D9DB-4AD0-A558-963C10C92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640" y="4179535"/>
            <a:ext cx="2452658" cy="1233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754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文本框 533">
            <a:extLst>
              <a:ext uri="{FF2B5EF4-FFF2-40B4-BE49-F238E27FC236}">
                <a16:creationId xmlns:a16="http://schemas.microsoft.com/office/drawing/2014/main" id="{062BA03C-37F8-4CA9-8D5A-9B2F23986FB9}"/>
              </a:ext>
            </a:extLst>
          </p:cNvPr>
          <p:cNvSpPr txBox="1"/>
          <p:nvPr/>
        </p:nvSpPr>
        <p:spPr>
          <a:xfrm>
            <a:off x="558941" y="1350748"/>
            <a:ext cx="3191791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这是我精心挑选的一些图标，已经为您分类好啦，可以在形状格式里直接更换颜色，也可以选中图标用</a:t>
            </a:r>
            <a:r>
              <a:rPr lang="en-US" altLang="zh-CN" sz="1600" dirty="0" err="1">
                <a:latin typeface="+mn-ea"/>
              </a:rPr>
              <a:t>iSlide</a:t>
            </a:r>
            <a:r>
              <a:rPr lang="zh-CN" altLang="en-US" sz="1600" dirty="0">
                <a:latin typeface="+mn-ea"/>
              </a:rPr>
              <a:t>插件里的图标库实现一键更换哦</a:t>
            </a:r>
            <a:r>
              <a:rPr lang="en-US" altLang="zh-CN" sz="1600" dirty="0">
                <a:latin typeface="+mn-ea"/>
              </a:rPr>
              <a:t>~</a:t>
            </a:r>
            <a:endParaRPr lang="zh-CN" altLang="en-US" sz="1600" dirty="0">
              <a:latin typeface="+mn-ea"/>
            </a:endParaRP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6A8CF8DB-636E-4CD8-8EBE-8BF25937F1FB}"/>
              </a:ext>
            </a:extLst>
          </p:cNvPr>
          <p:cNvSpPr txBox="1"/>
          <p:nvPr/>
        </p:nvSpPr>
        <p:spPr>
          <a:xfrm>
            <a:off x="4198120" y="1083439"/>
            <a:ext cx="128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建筑类</a:t>
            </a: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716D40BC-89AE-4DF4-B817-D1E95C62C051}"/>
              </a:ext>
            </a:extLst>
          </p:cNvPr>
          <p:cNvSpPr txBox="1"/>
          <p:nvPr/>
        </p:nvSpPr>
        <p:spPr>
          <a:xfrm>
            <a:off x="4198120" y="2470581"/>
            <a:ext cx="128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人物类</a:t>
            </a:r>
          </a:p>
        </p:txBody>
      </p:sp>
      <p:sp>
        <p:nvSpPr>
          <p:cNvPr id="379" name="文本框 378">
            <a:extLst>
              <a:ext uri="{FF2B5EF4-FFF2-40B4-BE49-F238E27FC236}">
                <a16:creationId xmlns:a16="http://schemas.microsoft.com/office/drawing/2014/main" id="{B2E4C14A-B46B-4DCA-9CAA-D46B202D3397}"/>
              </a:ext>
            </a:extLst>
          </p:cNvPr>
          <p:cNvSpPr txBox="1"/>
          <p:nvPr/>
        </p:nvSpPr>
        <p:spPr>
          <a:xfrm>
            <a:off x="4198120" y="3858078"/>
            <a:ext cx="128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影音类</a:t>
            </a:r>
          </a:p>
        </p:txBody>
      </p:sp>
      <p:sp>
        <p:nvSpPr>
          <p:cNvPr id="400" name="文本框 399">
            <a:extLst>
              <a:ext uri="{FF2B5EF4-FFF2-40B4-BE49-F238E27FC236}">
                <a16:creationId xmlns:a16="http://schemas.microsoft.com/office/drawing/2014/main" id="{5E237803-AF74-4577-98A0-5356DC1ABD4F}"/>
              </a:ext>
            </a:extLst>
          </p:cNvPr>
          <p:cNvSpPr txBox="1"/>
          <p:nvPr/>
        </p:nvSpPr>
        <p:spPr>
          <a:xfrm>
            <a:off x="4198120" y="5245576"/>
            <a:ext cx="128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金融类</a:t>
            </a:r>
          </a:p>
        </p:txBody>
      </p:sp>
      <p:cxnSp>
        <p:nvCxnSpPr>
          <p:cNvPr id="451" name="直接连接符 450">
            <a:extLst>
              <a:ext uri="{FF2B5EF4-FFF2-40B4-BE49-F238E27FC236}">
                <a16:creationId xmlns:a16="http://schemas.microsoft.com/office/drawing/2014/main" id="{5123238D-1306-47EF-A372-534FD8CA329F}"/>
              </a:ext>
            </a:extLst>
          </p:cNvPr>
          <p:cNvCxnSpPr>
            <a:cxnSpLocks/>
          </p:cNvCxnSpPr>
          <p:nvPr/>
        </p:nvCxnSpPr>
        <p:spPr>
          <a:xfrm>
            <a:off x="4191513" y="2038443"/>
            <a:ext cx="75776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接连接符 453">
            <a:extLst>
              <a:ext uri="{FF2B5EF4-FFF2-40B4-BE49-F238E27FC236}">
                <a16:creationId xmlns:a16="http://schemas.microsoft.com/office/drawing/2014/main" id="{0FDF3DD4-3743-45D2-B665-C7B114FE557C}"/>
              </a:ext>
            </a:extLst>
          </p:cNvPr>
          <p:cNvCxnSpPr>
            <a:cxnSpLocks/>
          </p:cNvCxnSpPr>
          <p:nvPr/>
        </p:nvCxnSpPr>
        <p:spPr>
          <a:xfrm>
            <a:off x="4191513" y="3425940"/>
            <a:ext cx="75776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>
            <a:extLst>
              <a:ext uri="{FF2B5EF4-FFF2-40B4-BE49-F238E27FC236}">
                <a16:creationId xmlns:a16="http://schemas.microsoft.com/office/drawing/2014/main" id="{B6343127-DD40-4CB9-8AA1-69DBECEBED44}"/>
              </a:ext>
            </a:extLst>
          </p:cNvPr>
          <p:cNvCxnSpPr>
            <a:cxnSpLocks/>
          </p:cNvCxnSpPr>
          <p:nvPr/>
        </p:nvCxnSpPr>
        <p:spPr>
          <a:xfrm>
            <a:off x="4191513" y="4813437"/>
            <a:ext cx="75776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图形 380">
            <a:extLst>
              <a:ext uri="{FF2B5EF4-FFF2-40B4-BE49-F238E27FC236}">
                <a16:creationId xmlns:a16="http://schemas.microsoft.com/office/drawing/2014/main" id="{4B709570-0BBA-4E70-B86E-7E6CD2AF3BAF}"/>
              </a:ext>
            </a:extLst>
          </p:cNvPr>
          <p:cNvSpPr/>
          <p:nvPr/>
        </p:nvSpPr>
        <p:spPr>
          <a:xfrm>
            <a:off x="8684962" y="5592266"/>
            <a:ext cx="405144" cy="364629"/>
          </a:xfrm>
          <a:custGeom>
            <a:avLst/>
            <a:gdLst>
              <a:gd name="connsiteX0" fmla="*/ 405144 w 405144"/>
              <a:gd name="connsiteY0" fmla="*/ 141800 h 364629"/>
              <a:gd name="connsiteX1" fmla="*/ 405144 w 405144"/>
              <a:gd name="connsiteY1" fmla="*/ 344373 h 364629"/>
              <a:gd name="connsiteX2" fmla="*/ 384887 w 405144"/>
              <a:gd name="connsiteY2" fmla="*/ 364630 h 364629"/>
              <a:gd name="connsiteX3" fmla="*/ 20257 w 405144"/>
              <a:gd name="connsiteY3" fmla="*/ 364630 h 364629"/>
              <a:gd name="connsiteX4" fmla="*/ 0 w 405144"/>
              <a:gd name="connsiteY4" fmla="*/ 344373 h 364629"/>
              <a:gd name="connsiteX5" fmla="*/ 0 w 405144"/>
              <a:gd name="connsiteY5" fmla="*/ 141800 h 364629"/>
              <a:gd name="connsiteX6" fmla="*/ 405144 w 405144"/>
              <a:gd name="connsiteY6" fmla="*/ 141800 h 364629"/>
              <a:gd name="connsiteX7" fmla="*/ 405144 w 405144"/>
              <a:gd name="connsiteY7" fmla="*/ 101286 h 364629"/>
              <a:gd name="connsiteX8" fmla="*/ 0 w 405144"/>
              <a:gd name="connsiteY8" fmla="*/ 101286 h 364629"/>
              <a:gd name="connsiteX9" fmla="*/ 0 w 405144"/>
              <a:gd name="connsiteY9" fmla="*/ 20257 h 364629"/>
              <a:gd name="connsiteX10" fmla="*/ 20257 w 405144"/>
              <a:gd name="connsiteY10" fmla="*/ 0 h 364629"/>
              <a:gd name="connsiteX11" fmla="*/ 384887 w 405144"/>
              <a:gd name="connsiteY11" fmla="*/ 0 h 364629"/>
              <a:gd name="connsiteX12" fmla="*/ 405144 w 405144"/>
              <a:gd name="connsiteY12" fmla="*/ 20257 h 364629"/>
              <a:gd name="connsiteX13" fmla="*/ 405144 w 405144"/>
              <a:gd name="connsiteY13" fmla="*/ 101286 h 364629"/>
              <a:gd name="connsiteX14" fmla="*/ 263344 w 405144"/>
              <a:gd name="connsiteY14" fmla="*/ 263344 h 364629"/>
              <a:gd name="connsiteX15" fmla="*/ 263344 w 405144"/>
              <a:gd name="connsiteY15" fmla="*/ 303858 h 364629"/>
              <a:gd name="connsiteX16" fmla="*/ 344373 w 405144"/>
              <a:gd name="connsiteY16" fmla="*/ 303858 h 364629"/>
              <a:gd name="connsiteX17" fmla="*/ 344373 w 405144"/>
              <a:gd name="connsiteY17" fmla="*/ 263344 h 364629"/>
              <a:gd name="connsiteX18" fmla="*/ 263344 w 405144"/>
              <a:gd name="connsiteY18" fmla="*/ 263344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5144" h="364629">
                <a:moveTo>
                  <a:pt x="405144" y="141800"/>
                </a:moveTo>
                <a:lnTo>
                  <a:pt x="405144" y="344373"/>
                </a:lnTo>
                <a:cubicBezTo>
                  <a:pt x="405144" y="355560"/>
                  <a:pt x="396075" y="364630"/>
                  <a:pt x="384887" y="364630"/>
                </a:cubicBezTo>
                <a:lnTo>
                  <a:pt x="20257" y="364630"/>
                </a:lnTo>
                <a:cubicBezTo>
                  <a:pt x="9069" y="364630"/>
                  <a:pt x="0" y="355560"/>
                  <a:pt x="0" y="344373"/>
                </a:cubicBezTo>
                <a:lnTo>
                  <a:pt x="0" y="141800"/>
                </a:lnTo>
                <a:lnTo>
                  <a:pt x="405144" y="141800"/>
                </a:lnTo>
                <a:close/>
                <a:moveTo>
                  <a:pt x="405144" y="101286"/>
                </a:moveTo>
                <a:lnTo>
                  <a:pt x="0" y="101286"/>
                </a:ln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lnTo>
                  <a:pt x="384887" y="0"/>
                </a:lnTo>
                <a:cubicBezTo>
                  <a:pt x="396075" y="0"/>
                  <a:pt x="405144" y="9069"/>
                  <a:pt x="405144" y="20257"/>
                </a:cubicBezTo>
                <a:lnTo>
                  <a:pt x="405144" y="101286"/>
                </a:lnTo>
                <a:close/>
                <a:moveTo>
                  <a:pt x="263344" y="263344"/>
                </a:moveTo>
                <a:lnTo>
                  <a:pt x="263344" y="303858"/>
                </a:lnTo>
                <a:lnTo>
                  <a:pt x="344373" y="303858"/>
                </a:lnTo>
                <a:lnTo>
                  <a:pt x="344373" y="263344"/>
                </a:lnTo>
                <a:lnTo>
                  <a:pt x="263344" y="263344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7" name="图形 381">
            <a:extLst>
              <a:ext uri="{FF2B5EF4-FFF2-40B4-BE49-F238E27FC236}">
                <a16:creationId xmlns:a16="http://schemas.microsoft.com/office/drawing/2014/main" id="{2ED29A8E-6C60-4696-B84B-6174715FBE7A}"/>
              </a:ext>
            </a:extLst>
          </p:cNvPr>
          <p:cNvSpPr/>
          <p:nvPr/>
        </p:nvSpPr>
        <p:spPr>
          <a:xfrm>
            <a:off x="11125551" y="5037218"/>
            <a:ext cx="405144" cy="405144"/>
          </a:xfrm>
          <a:custGeom>
            <a:avLst/>
            <a:gdLst>
              <a:gd name="connsiteX0" fmla="*/ 202572 w 405144"/>
              <a:gd name="connsiteY0" fmla="*/ 405144 h 405144"/>
              <a:gd name="connsiteX1" fmla="*/ 0 w 405144"/>
              <a:gd name="connsiteY1" fmla="*/ 202572 h 405144"/>
              <a:gd name="connsiteX2" fmla="*/ 202572 w 405144"/>
              <a:gd name="connsiteY2" fmla="*/ 0 h 405144"/>
              <a:gd name="connsiteX3" fmla="*/ 405144 w 405144"/>
              <a:gd name="connsiteY3" fmla="*/ 202572 h 405144"/>
              <a:gd name="connsiteX4" fmla="*/ 202572 w 405144"/>
              <a:gd name="connsiteY4" fmla="*/ 405144 h 405144"/>
              <a:gd name="connsiteX5" fmla="*/ 182315 w 405144"/>
              <a:gd name="connsiteY5" fmla="*/ 283601 h 405144"/>
              <a:gd name="connsiteX6" fmla="*/ 182315 w 405144"/>
              <a:gd name="connsiteY6" fmla="*/ 324115 h 405144"/>
              <a:gd name="connsiteX7" fmla="*/ 222829 w 405144"/>
              <a:gd name="connsiteY7" fmla="*/ 324115 h 405144"/>
              <a:gd name="connsiteX8" fmla="*/ 222829 w 405144"/>
              <a:gd name="connsiteY8" fmla="*/ 283601 h 405144"/>
              <a:gd name="connsiteX9" fmla="*/ 243086 w 405144"/>
              <a:gd name="connsiteY9" fmla="*/ 283601 h 405144"/>
              <a:gd name="connsiteX10" fmla="*/ 293730 w 405144"/>
              <a:gd name="connsiteY10" fmla="*/ 232958 h 405144"/>
              <a:gd name="connsiteX11" fmla="*/ 283601 w 405144"/>
              <a:gd name="connsiteY11" fmla="*/ 202572 h 405144"/>
              <a:gd name="connsiteX12" fmla="*/ 273472 w 405144"/>
              <a:gd name="connsiteY12" fmla="*/ 131672 h 405144"/>
              <a:gd name="connsiteX13" fmla="*/ 243087 w 405144"/>
              <a:gd name="connsiteY13" fmla="*/ 121543 h 405144"/>
              <a:gd name="connsiteX14" fmla="*/ 222829 w 405144"/>
              <a:gd name="connsiteY14" fmla="*/ 121543 h 405144"/>
              <a:gd name="connsiteX15" fmla="*/ 222829 w 405144"/>
              <a:gd name="connsiteY15" fmla="*/ 81029 h 405144"/>
              <a:gd name="connsiteX16" fmla="*/ 182315 w 405144"/>
              <a:gd name="connsiteY16" fmla="*/ 81029 h 405144"/>
              <a:gd name="connsiteX17" fmla="*/ 182315 w 405144"/>
              <a:gd name="connsiteY17" fmla="*/ 121543 h 405144"/>
              <a:gd name="connsiteX18" fmla="*/ 121543 w 405144"/>
              <a:gd name="connsiteY18" fmla="*/ 121543 h 405144"/>
              <a:gd name="connsiteX19" fmla="*/ 121543 w 405144"/>
              <a:gd name="connsiteY19" fmla="*/ 283601 h 405144"/>
              <a:gd name="connsiteX20" fmla="*/ 182315 w 405144"/>
              <a:gd name="connsiteY20" fmla="*/ 283601 h 405144"/>
              <a:gd name="connsiteX21" fmla="*/ 162058 w 405144"/>
              <a:gd name="connsiteY21" fmla="*/ 222829 h 405144"/>
              <a:gd name="connsiteX22" fmla="*/ 243086 w 405144"/>
              <a:gd name="connsiteY22" fmla="*/ 222829 h 405144"/>
              <a:gd name="connsiteX23" fmla="*/ 253215 w 405144"/>
              <a:gd name="connsiteY23" fmla="*/ 232958 h 405144"/>
              <a:gd name="connsiteX24" fmla="*/ 243086 w 405144"/>
              <a:gd name="connsiteY24" fmla="*/ 243086 h 405144"/>
              <a:gd name="connsiteX25" fmla="*/ 162058 w 405144"/>
              <a:gd name="connsiteY25" fmla="*/ 243086 h 405144"/>
              <a:gd name="connsiteX26" fmla="*/ 162058 w 405144"/>
              <a:gd name="connsiteY26" fmla="*/ 222829 h 405144"/>
              <a:gd name="connsiteX27" fmla="*/ 162058 w 405144"/>
              <a:gd name="connsiteY27" fmla="*/ 162058 h 405144"/>
              <a:gd name="connsiteX28" fmla="*/ 243086 w 405144"/>
              <a:gd name="connsiteY28" fmla="*/ 162058 h 405144"/>
              <a:gd name="connsiteX29" fmla="*/ 253215 w 405144"/>
              <a:gd name="connsiteY29" fmla="*/ 172186 h 405144"/>
              <a:gd name="connsiteX30" fmla="*/ 243086 w 405144"/>
              <a:gd name="connsiteY30" fmla="*/ 182315 h 405144"/>
              <a:gd name="connsiteX31" fmla="*/ 162058 w 405144"/>
              <a:gd name="connsiteY31" fmla="*/ 182315 h 405144"/>
              <a:gd name="connsiteX32" fmla="*/ 162058 w 405144"/>
              <a:gd name="connsiteY32" fmla="*/ 162058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5144" h="405144">
                <a:moveTo>
                  <a:pt x="202572" y="405144"/>
                </a:move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lose/>
                <a:moveTo>
                  <a:pt x="182315" y="283601"/>
                </a:moveTo>
                <a:lnTo>
                  <a:pt x="182315" y="324115"/>
                </a:lnTo>
                <a:lnTo>
                  <a:pt x="222829" y="324115"/>
                </a:lnTo>
                <a:lnTo>
                  <a:pt x="222829" y="283601"/>
                </a:lnTo>
                <a:lnTo>
                  <a:pt x="243086" y="283601"/>
                </a:lnTo>
                <a:cubicBezTo>
                  <a:pt x="271056" y="283601"/>
                  <a:pt x="293730" y="260927"/>
                  <a:pt x="293730" y="232958"/>
                </a:cubicBezTo>
                <a:cubicBezTo>
                  <a:pt x="293730" y="222000"/>
                  <a:pt x="290176" y="211338"/>
                  <a:pt x="283601" y="202572"/>
                </a:cubicBezTo>
                <a:cubicBezTo>
                  <a:pt x="300383" y="180197"/>
                  <a:pt x="295848" y="148453"/>
                  <a:pt x="273472" y="131672"/>
                </a:cubicBezTo>
                <a:cubicBezTo>
                  <a:pt x="264706" y="125097"/>
                  <a:pt x="254044" y="121543"/>
                  <a:pt x="243087" y="121543"/>
                </a:cubicBezTo>
                <a:lnTo>
                  <a:pt x="222829" y="121543"/>
                </a:lnTo>
                <a:lnTo>
                  <a:pt x="222829" y="81029"/>
                </a:lnTo>
                <a:lnTo>
                  <a:pt x="182315" y="81029"/>
                </a:lnTo>
                <a:lnTo>
                  <a:pt x="182315" y="121543"/>
                </a:lnTo>
                <a:lnTo>
                  <a:pt x="121543" y="121543"/>
                </a:lnTo>
                <a:lnTo>
                  <a:pt x="121543" y="283601"/>
                </a:lnTo>
                <a:lnTo>
                  <a:pt x="182315" y="283601"/>
                </a:lnTo>
                <a:close/>
                <a:moveTo>
                  <a:pt x="162058" y="222829"/>
                </a:moveTo>
                <a:lnTo>
                  <a:pt x="243086" y="222829"/>
                </a:lnTo>
                <a:cubicBezTo>
                  <a:pt x="248680" y="222829"/>
                  <a:pt x="253215" y="227364"/>
                  <a:pt x="253215" y="232958"/>
                </a:cubicBezTo>
                <a:cubicBezTo>
                  <a:pt x="253215" y="238552"/>
                  <a:pt x="248680" y="243086"/>
                  <a:pt x="243086" y="243086"/>
                </a:cubicBezTo>
                <a:lnTo>
                  <a:pt x="162058" y="243086"/>
                </a:lnTo>
                <a:lnTo>
                  <a:pt x="162058" y="222829"/>
                </a:lnTo>
                <a:close/>
                <a:moveTo>
                  <a:pt x="162058" y="162058"/>
                </a:moveTo>
                <a:lnTo>
                  <a:pt x="243086" y="162058"/>
                </a:lnTo>
                <a:cubicBezTo>
                  <a:pt x="248680" y="162058"/>
                  <a:pt x="253215" y="166592"/>
                  <a:pt x="253215" y="172186"/>
                </a:cubicBezTo>
                <a:cubicBezTo>
                  <a:pt x="253215" y="177780"/>
                  <a:pt x="248680" y="182315"/>
                  <a:pt x="243086" y="182315"/>
                </a:cubicBezTo>
                <a:lnTo>
                  <a:pt x="162058" y="182315"/>
                </a:lnTo>
                <a:lnTo>
                  <a:pt x="162058" y="162058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8" name="图形 382">
            <a:extLst>
              <a:ext uri="{FF2B5EF4-FFF2-40B4-BE49-F238E27FC236}">
                <a16:creationId xmlns:a16="http://schemas.microsoft.com/office/drawing/2014/main" id="{BBD98211-FC18-4493-AB67-AFAFAC6EFB24}"/>
              </a:ext>
            </a:extLst>
          </p:cNvPr>
          <p:cNvSpPr/>
          <p:nvPr/>
        </p:nvSpPr>
        <p:spPr>
          <a:xfrm>
            <a:off x="8074815" y="5572009"/>
            <a:ext cx="405144" cy="405144"/>
          </a:xfrm>
          <a:custGeom>
            <a:avLst/>
            <a:gdLst>
              <a:gd name="connsiteX0" fmla="*/ 202572 w 405144"/>
              <a:gd name="connsiteY0" fmla="*/ 405144 h 405144"/>
              <a:gd name="connsiteX1" fmla="*/ 0 w 405144"/>
              <a:gd name="connsiteY1" fmla="*/ 202572 h 405144"/>
              <a:gd name="connsiteX2" fmla="*/ 202572 w 405144"/>
              <a:gd name="connsiteY2" fmla="*/ 0 h 405144"/>
              <a:gd name="connsiteX3" fmla="*/ 405144 w 405144"/>
              <a:gd name="connsiteY3" fmla="*/ 202572 h 405144"/>
              <a:gd name="connsiteX4" fmla="*/ 202572 w 405144"/>
              <a:gd name="connsiteY4" fmla="*/ 405144 h 405144"/>
              <a:gd name="connsiteX5" fmla="*/ 202572 w 405144"/>
              <a:gd name="connsiteY5" fmla="*/ 116621 h 405144"/>
              <a:gd name="connsiteX6" fmla="*/ 116621 w 405144"/>
              <a:gd name="connsiteY6" fmla="*/ 202572 h 405144"/>
              <a:gd name="connsiteX7" fmla="*/ 202572 w 405144"/>
              <a:gd name="connsiteY7" fmla="*/ 288523 h 405144"/>
              <a:gd name="connsiteX8" fmla="*/ 288523 w 405144"/>
              <a:gd name="connsiteY8" fmla="*/ 202572 h 405144"/>
              <a:gd name="connsiteX9" fmla="*/ 202572 w 405144"/>
              <a:gd name="connsiteY9" fmla="*/ 116621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144" h="405144">
                <a:moveTo>
                  <a:pt x="202572" y="405144"/>
                </a:move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lose/>
                <a:moveTo>
                  <a:pt x="202572" y="116621"/>
                </a:moveTo>
                <a:lnTo>
                  <a:pt x="116621" y="202572"/>
                </a:lnTo>
                <a:lnTo>
                  <a:pt x="202572" y="288523"/>
                </a:lnTo>
                <a:lnTo>
                  <a:pt x="288523" y="202572"/>
                </a:lnTo>
                <a:lnTo>
                  <a:pt x="202572" y="116621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9" name="图形 383">
            <a:extLst>
              <a:ext uri="{FF2B5EF4-FFF2-40B4-BE49-F238E27FC236}">
                <a16:creationId xmlns:a16="http://schemas.microsoft.com/office/drawing/2014/main" id="{D319D01E-3FE8-4F72-B404-6CF86CA9C19E}"/>
              </a:ext>
            </a:extLst>
          </p:cNvPr>
          <p:cNvSpPr/>
          <p:nvPr/>
        </p:nvSpPr>
        <p:spPr>
          <a:xfrm>
            <a:off x="9295109" y="5592266"/>
            <a:ext cx="405144" cy="364629"/>
          </a:xfrm>
          <a:custGeom>
            <a:avLst/>
            <a:gdLst>
              <a:gd name="connsiteX0" fmla="*/ 0 w 405144"/>
              <a:gd name="connsiteY0" fmla="*/ 131672 h 364629"/>
              <a:gd name="connsiteX1" fmla="*/ 0 w 405144"/>
              <a:gd name="connsiteY1" fmla="*/ 20257 h 364629"/>
              <a:gd name="connsiteX2" fmla="*/ 20257 w 405144"/>
              <a:gd name="connsiteY2" fmla="*/ 0 h 364629"/>
              <a:gd name="connsiteX3" fmla="*/ 384887 w 405144"/>
              <a:gd name="connsiteY3" fmla="*/ 0 h 364629"/>
              <a:gd name="connsiteX4" fmla="*/ 405144 w 405144"/>
              <a:gd name="connsiteY4" fmla="*/ 20257 h 364629"/>
              <a:gd name="connsiteX5" fmla="*/ 405144 w 405144"/>
              <a:gd name="connsiteY5" fmla="*/ 131672 h 364629"/>
              <a:gd name="connsiteX6" fmla="*/ 354501 w 405144"/>
              <a:gd name="connsiteY6" fmla="*/ 182315 h 364629"/>
              <a:gd name="connsiteX7" fmla="*/ 405144 w 405144"/>
              <a:gd name="connsiteY7" fmla="*/ 232958 h 364629"/>
              <a:gd name="connsiteX8" fmla="*/ 405144 w 405144"/>
              <a:gd name="connsiteY8" fmla="*/ 344373 h 364629"/>
              <a:gd name="connsiteX9" fmla="*/ 384887 w 405144"/>
              <a:gd name="connsiteY9" fmla="*/ 364630 h 364629"/>
              <a:gd name="connsiteX10" fmla="*/ 20257 w 405144"/>
              <a:gd name="connsiteY10" fmla="*/ 364630 h 364629"/>
              <a:gd name="connsiteX11" fmla="*/ 0 w 405144"/>
              <a:gd name="connsiteY11" fmla="*/ 344373 h 364629"/>
              <a:gd name="connsiteX12" fmla="*/ 0 w 405144"/>
              <a:gd name="connsiteY12" fmla="*/ 232958 h 364629"/>
              <a:gd name="connsiteX13" fmla="*/ 50643 w 405144"/>
              <a:gd name="connsiteY13" fmla="*/ 182315 h 364629"/>
              <a:gd name="connsiteX14" fmla="*/ 0 w 405144"/>
              <a:gd name="connsiteY14" fmla="*/ 131672 h 364629"/>
              <a:gd name="connsiteX15" fmla="*/ 141800 w 405144"/>
              <a:gd name="connsiteY15" fmla="*/ 121543 h 364629"/>
              <a:gd name="connsiteX16" fmla="*/ 141800 w 405144"/>
              <a:gd name="connsiteY16" fmla="*/ 162058 h 364629"/>
              <a:gd name="connsiteX17" fmla="*/ 263344 w 405144"/>
              <a:gd name="connsiteY17" fmla="*/ 162058 h 364629"/>
              <a:gd name="connsiteX18" fmla="*/ 263344 w 405144"/>
              <a:gd name="connsiteY18" fmla="*/ 121543 h 364629"/>
              <a:gd name="connsiteX19" fmla="*/ 141800 w 405144"/>
              <a:gd name="connsiteY19" fmla="*/ 121543 h 364629"/>
              <a:gd name="connsiteX20" fmla="*/ 141800 w 405144"/>
              <a:gd name="connsiteY20" fmla="*/ 202572 h 364629"/>
              <a:gd name="connsiteX21" fmla="*/ 141800 w 405144"/>
              <a:gd name="connsiteY21" fmla="*/ 243087 h 364629"/>
              <a:gd name="connsiteX22" fmla="*/ 263344 w 405144"/>
              <a:gd name="connsiteY22" fmla="*/ 243087 h 364629"/>
              <a:gd name="connsiteX23" fmla="*/ 263344 w 405144"/>
              <a:gd name="connsiteY23" fmla="*/ 202572 h 364629"/>
              <a:gd name="connsiteX24" fmla="*/ 141800 w 405144"/>
              <a:gd name="connsiteY24" fmla="*/ 202572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5144" h="364629">
                <a:moveTo>
                  <a:pt x="0" y="131672"/>
                </a:move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lnTo>
                  <a:pt x="384887" y="0"/>
                </a:lnTo>
                <a:cubicBezTo>
                  <a:pt x="396075" y="0"/>
                  <a:pt x="405144" y="9069"/>
                  <a:pt x="405144" y="20257"/>
                </a:cubicBezTo>
                <a:lnTo>
                  <a:pt x="405144" y="131672"/>
                </a:lnTo>
                <a:cubicBezTo>
                  <a:pt x="377175" y="131672"/>
                  <a:pt x="354501" y="154346"/>
                  <a:pt x="354501" y="182315"/>
                </a:cubicBezTo>
                <a:cubicBezTo>
                  <a:pt x="354501" y="210284"/>
                  <a:pt x="377175" y="232958"/>
                  <a:pt x="405144" y="232958"/>
                </a:cubicBezTo>
                <a:lnTo>
                  <a:pt x="405144" y="344373"/>
                </a:lnTo>
                <a:cubicBezTo>
                  <a:pt x="405144" y="355560"/>
                  <a:pt x="396075" y="364630"/>
                  <a:pt x="384887" y="364630"/>
                </a:cubicBezTo>
                <a:lnTo>
                  <a:pt x="20257" y="364630"/>
                </a:lnTo>
                <a:cubicBezTo>
                  <a:pt x="9069" y="364630"/>
                  <a:pt x="0" y="355560"/>
                  <a:pt x="0" y="344373"/>
                </a:cubicBezTo>
                <a:lnTo>
                  <a:pt x="0" y="232958"/>
                </a:lnTo>
                <a:cubicBezTo>
                  <a:pt x="27969" y="232958"/>
                  <a:pt x="50643" y="210284"/>
                  <a:pt x="50643" y="182315"/>
                </a:cubicBezTo>
                <a:cubicBezTo>
                  <a:pt x="50643" y="154346"/>
                  <a:pt x="27969" y="131672"/>
                  <a:pt x="0" y="131672"/>
                </a:cubicBezTo>
                <a:close/>
                <a:moveTo>
                  <a:pt x="141800" y="121543"/>
                </a:moveTo>
                <a:lnTo>
                  <a:pt x="141800" y="162058"/>
                </a:lnTo>
                <a:lnTo>
                  <a:pt x="263344" y="162058"/>
                </a:lnTo>
                <a:lnTo>
                  <a:pt x="263344" y="121543"/>
                </a:lnTo>
                <a:lnTo>
                  <a:pt x="141800" y="121543"/>
                </a:lnTo>
                <a:close/>
                <a:moveTo>
                  <a:pt x="141800" y="202572"/>
                </a:moveTo>
                <a:lnTo>
                  <a:pt x="141800" y="243087"/>
                </a:lnTo>
                <a:lnTo>
                  <a:pt x="263344" y="243087"/>
                </a:lnTo>
                <a:lnTo>
                  <a:pt x="263344" y="202572"/>
                </a:lnTo>
                <a:lnTo>
                  <a:pt x="141800" y="202572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0" name="图形 384">
            <a:extLst>
              <a:ext uri="{FF2B5EF4-FFF2-40B4-BE49-F238E27FC236}">
                <a16:creationId xmlns:a16="http://schemas.microsoft.com/office/drawing/2014/main" id="{1264B921-5CF6-4691-A149-2ED81EE03D08}"/>
              </a:ext>
            </a:extLst>
          </p:cNvPr>
          <p:cNvSpPr/>
          <p:nvPr/>
        </p:nvSpPr>
        <p:spPr>
          <a:xfrm>
            <a:off x="6244373" y="5592266"/>
            <a:ext cx="405144" cy="364629"/>
          </a:xfrm>
          <a:custGeom>
            <a:avLst/>
            <a:gdLst>
              <a:gd name="connsiteX0" fmla="*/ 20257 w 405144"/>
              <a:gd name="connsiteY0" fmla="*/ 0 h 364629"/>
              <a:gd name="connsiteX1" fmla="*/ 384887 w 405144"/>
              <a:gd name="connsiteY1" fmla="*/ 0 h 364629"/>
              <a:gd name="connsiteX2" fmla="*/ 405144 w 405144"/>
              <a:gd name="connsiteY2" fmla="*/ 20257 h 364629"/>
              <a:gd name="connsiteX3" fmla="*/ 405144 w 405144"/>
              <a:gd name="connsiteY3" fmla="*/ 344373 h 364629"/>
              <a:gd name="connsiteX4" fmla="*/ 384887 w 405144"/>
              <a:gd name="connsiteY4" fmla="*/ 364630 h 364629"/>
              <a:gd name="connsiteX5" fmla="*/ 20257 w 405144"/>
              <a:gd name="connsiteY5" fmla="*/ 364630 h 364629"/>
              <a:gd name="connsiteX6" fmla="*/ 0 w 405144"/>
              <a:gd name="connsiteY6" fmla="*/ 344373 h 364629"/>
              <a:gd name="connsiteX7" fmla="*/ 0 w 405144"/>
              <a:gd name="connsiteY7" fmla="*/ 20257 h 364629"/>
              <a:gd name="connsiteX8" fmla="*/ 20257 w 405144"/>
              <a:gd name="connsiteY8" fmla="*/ 0 h 364629"/>
              <a:gd name="connsiteX9" fmla="*/ 259150 w 405144"/>
              <a:gd name="connsiteY9" fmla="*/ 137607 h 364629"/>
              <a:gd name="connsiteX10" fmla="*/ 209520 w 405144"/>
              <a:gd name="connsiteY10" fmla="*/ 187237 h 364629"/>
              <a:gd name="connsiteX11" fmla="*/ 166555 w 405144"/>
              <a:gd name="connsiteY11" fmla="*/ 144252 h 364629"/>
              <a:gd name="connsiteX12" fmla="*/ 80603 w 405144"/>
              <a:gd name="connsiteY12" fmla="*/ 230203 h 364629"/>
              <a:gd name="connsiteX13" fmla="*/ 109247 w 405144"/>
              <a:gd name="connsiteY13" fmla="*/ 258847 h 364629"/>
              <a:gd name="connsiteX14" fmla="*/ 166555 w 405144"/>
              <a:gd name="connsiteY14" fmla="*/ 201559 h 364629"/>
              <a:gd name="connsiteX15" fmla="*/ 209520 w 405144"/>
              <a:gd name="connsiteY15" fmla="*/ 244525 h 364629"/>
              <a:gd name="connsiteX16" fmla="*/ 287794 w 405144"/>
              <a:gd name="connsiteY16" fmla="*/ 166251 h 364629"/>
              <a:gd name="connsiteX17" fmla="*/ 324115 w 405144"/>
              <a:gd name="connsiteY17" fmla="*/ 202572 h 364629"/>
              <a:gd name="connsiteX18" fmla="*/ 324115 w 405144"/>
              <a:gd name="connsiteY18" fmla="*/ 101286 h 364629"/>
              <a:gd name="connsiteX19" fmla="*/ 222829 w 405144"/>
              <a:gd name="connsiteY19" fmla="*/ 101286 h 364629"/>
              <a:gd name="connsiteX20" fmla="*/ 259150 w 405144"/>
              <a:gd name="connsiteY20" fmla="*/ 137607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144" h="364629">
                <a:moveTo>
                  <a:pt x="20257" y="0"/>
                </a:moveTo>
                <a:lnTo>
                  <a:pt x="384887" y="0"/>
                </a:lnTo>
                <a:cubicBezTo>
                  <a:pt x="396075" y="0"/>
                  <a:pt x="405144" y="9069"/>
                  <a:pt x="405144" y="20257"/>
                </a:cubicBezTo>
                <a:lnTo>
                  <a:pt x="405144" y="344373"/>
                </a:lnTo>
                <a:cubicBezTo>
                  <a:pt x="405144" y="355560"/>
                  <a:pt x="396075" y="364630"/>
                  <a:pt x="384887" y="364630"/>
                </a:cubicBezTo>
                <a:lnTo>
                  <a:pt x="20257" y="364630"/>
                </a:lnTo>
                <a:cubicBezTo>
                  <a:pt x="9069" y="364630"/>
                  <a:pt x="0" y="355560"/>
                  <a:pt x="0" y="344373"/>
                </a:cubicBez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close/>
                <a:moveTo>
                  <a:pt x="259150" y="137607"/>
                </a:moveTo>
                <a:lnTo>
                  <a:pt x="209520" y="187237"/>
                </a:lnTo>
                <a:lnTo>
                  <a:pt x="166555" y="144252"/>
                </a:lnTo>
                <a:lnTo>
                  <a:pt x="80603" y="230203"/>
                </a:lnTo>
                <a:lnTo>
                  <a:pt x="109247" y="258847"/>
                </a:lnTo>
                <a:lnTo>
                  <a:pt x="166555" y="201559"/>
                </a:lnTo>
                <a:lnTo>
                  <a:pt x="209520" y="244525"/>
                </a:lnTo>
                <a:lnTo>
                  <a:pt x="287794" y="166251"/>
                </a:lnTo>
                <a:lnTo>
                  <a:pt x="324115" y="202572"/>
                </a:lnTo>
                <a:lnTo>
                  <a:pt x="324115" y="101286"/>
                </a:lnTo>
                <a:lnTo>
                  <a:pt x="222829" y="101286"/>
                </a:lnTo>
                <a:lnTo>
                  <a:pt x="259150" y="137607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1" name="图形 385">
            <a:extLst>
              <a:ext uri="{FF2B5EF4-FFF2-40B4-BE49-F238E27FC236}">
                <a16:creationId xmlns:a16="http://schemas.microsoft.com/office/drawing/2014/main" id="{42EE3671-D7EC-4751-8574-1319A54B7BCB}"/>
              </a:ext>
            </a:extLst>
          </p:cNvPr>
          <p:cNvSpPr/>
          <p:nvPr/>
        </p:nvSpPr>
        <p:spPr>
          <a:xfrm>
            <a:off x="6854520" y="5572009"/>
            <a:ext cx="405144" cy="405144"/>
          </a:xfrm>
          <a:custGeom>
            <a:avLst/>
            <a:gdLst>
              <a:gd name="connsiteX0" fmla="*/ 38428 w 405144"/>
              <a:gd name="connsiteY0" fmla="*/ 321279 h 405144"/>
              <a:gd name="connsiteX1" fmla="*/ 117634 w 405144"/>
              <a:gd name="connsiteY1" fmla="*/ 242074 h 405144"/>
              <a:gd name="connsiteX2" fmla="*/ 174941 w 405144"/>
              <a:gd name="connsiteY2" fmla="*/ 299361 h 405144"/>
              <a:gd name="connsiteX3" fmla="*/ 267537 w 405144"/>
              <a:gd name="connsiteY3" fmla="*/ 206786 h 405144"/>
              <a:gd name="connsiteX4" fmla="*/ 303858 w 405144"/>
              <a:gd name="connsiteY4" fmla="*/ 243086 h 405144"/>
              <a:gd name="connsiteX5" fmla="*/ 303858 w 405144"/>
              <a:gd name="connsiteY5" fmla="*/ 141800 h 405144"/>
              <a:gd name="connsiteX6" fmla="*/ 202572 w 405144"/>
              <a:gd name="connsiteY6" fmla="*/ 141800 h 405144"/>
              <a:gd name="connsiteX7" fmla="*/ 238893 w 405144"/>
              <a:gd name="connsiteY7" fmla="*/ 178122 h 405144"/>
              <a:gd name="connsiteX8" fmla="*/ 174941 w 405144"/>
              <a:gd name="connsiteY8" fmla="*/ 242074 h 405144"/>
              <a:gd name="connsiteX9" fmla="*/ 117654 w 405144"/>
              <a:gd name="connsiteY9" fmla="*/ 184766 h 405144"/>
              <a:gd name="connsiteX10" fmla="*/ 17462 w 405144"/>
              <a:gd name="connsiteY10" fmla="*/ 284958 h 405144"/>
              <a:gd name="connsiteX11" fmla="*/ 0 w 405144"/>
              <a:gd name="connsiteY11" fmla="*/ 202572 h 405144"/>
              <a:gd name="connsiteX12" fmla="*/ 202572 w 405144"/>
              <a:gd name="connsiteY12" fmla="*/ 0 h 405144"/>
              <a:gd name="connsiteX13" fmla="*/ 405144 w 405144"/>
              <a:gd name="connsiteY13" fmla="*/ 202572 h 405144"/>
              <a:gd name="connsiteX14" fmla="*/ 202572 w 405144"/>
              <a:gd name="connsiteY14" fmla="*/ 405144 h 405144"/>
              <a:gd name="connsiteX15" fmla="*/ 38428 w 405144"/>
              <a:gd name="connsiteY15" fmla="*/ 321279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5144" h="405144">
                <a:moveTo>
                  <a:pt x="38428" y="321279"/>
                </a:moveTo>
                <a:lnTo>
                  <a:pt x="117634" y="242074"/>
                </a:lnTo>
                <a:lnTo>
                  <a:pt x="174941" y="299361"/>
                </a:lnTo>
                <a:lnTo>
                  <a:pt x="267537" y="206786"/>
                </a:lnTo>
                <a:lnTo>
                  <a:pt x="303858" y="243086"/>
                </a:lnTo>
                <a:lnTo>
                  <a:pt x="303858" y="141800"/>
                </a:lnTo>
                <a:lnTo>
                  <a:pt x="202572" y="141800"/>
                </a:lnTo>
                <a:lnTo>
                  <a:pt x="238893" y="178122"/>
                </a:lnTo>
                <a:lnTo>
                  <a:pt x="174941" y="242074"/>
                </a:lnTo>
                <a:lnTo>
                  <a:pt x="117654" y="184766"/>
                </a:lnTo>
                <a:lnTo>
                  <a:pt x="17462" y="284958"/>
                </a:lnTo>
                <a:cubicBezTo>
                  <a:pt x="5914" y="259029"/>
                  <a:pt x="-36" y="230956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ubicBezTo>
                  <a:pt x="137561" y="405187"/>
                  <a:pt x="76490" y="373984"/>
                  <a:pt x="38428" y="321279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2" name="图形 386">
            <a:extLst>
              <a:ext uri="{FF2B5EF4-FFF2-40B4-BE49-F238E27FC236}">
                <a16:creationId xmlns:a16="http://schemas.microsoft.com/office/drawing/2014/main" id="{6A184342-1378-405A-AEE2-E49DF8C46C9B}"/>
              </a:ext>
            </a:extLst>
          </p:cNvPr>
          <p:cNvSpPr/>
          <p:nvPr/>
        </p:nvSpPr>
        <p:spPr>
          <a:xfrm>
            <a:off x="7464667" y="5057475"/>
            <a:ext cx="405144" cy="364629"/>
          </a:xfrm>
          <a:custGeom>
            <a:avLst/>
            <a:gdLst>
              <a:gd name="connsiteX0" fmla="*/ 20257 w 405144"/>
              <a:gd name="connsiteY0" fmla="*/ 0 h 364629"/>
              <a:gd name="connsiteX1" fmla="*/ 384887 w 405144"/>
              <a:gd name="connsiteY1" fmla="*/ 0 h 364629"/>
              <a:gd name="connsiteX2" fmla="*/ 405144 w 405144"/>
              <a:gd name="connsiteY2" fmla="*/ 20257 h 364629"/>
              <a:gd name="connsiteX3" fmla="*/ 405144 w 405144"/>
              <a:gd name="connsiteY3" fmla="*/ 344373 h 364629"/>
              <a:gd name="connsiteX4" fmla="*/ 384887 w 405144"/>
              <a:gd name="connsiteY4" fmla="*/ 364630 h 364629"/>
              <a:gd name="connsiteX5" fmla="*/ 20257 w 405144"/>
              <a:gd name="connsiteY5" fmla="*/ 364630 h 364629"/>
              <a:gd name="connsiteX6" fmla="*/ 0 w 405144"/>
              <a:gd name="connsiteY6" fmla="*/ 344373 h 364629"/>
              <a:gd name="connsiteX7" fmla="*/ 0 w 405144"/>
              <a:gd name="connsiteY7" fmla="*/ 20257 h 364629"/>
              <a:gd name="connsiteX8" fmla="*/ 20257 w 405144"/>
              <a:gd name="connsiteY8" fmla="*/ 0 h 364629"/>
              <a:gd name="connsiteX9" fmla="*/ 222829 w 405144"/>
              <a:gd name="connsiteY9" fmla="*/ 202572 h 364629"/>
              <a:gd name="connsiteX10" fmla="*/ 222829 w 405144"/>
              <a:gd name="connsiteY10" fmla="*/ 182315 h 364629"/>
              <a:gd name="connsiteX11" fmla="*/ 283601 w 405144"/>
              <a:gd name="connsiteY11" fmla="*/ 182315 h 364629"/>
              <a:gd name="connsiteX12" fmla="*/ 283601 w 405144"/>
              <a:gd name="connsiteY12" fmla="*/ 141800 h 364629"/>
              <a:gd name="connsiteX13" fmla="*/ 231216 w 405144"/>
              <a:gd name="connsiteY13" fmla="*/ 141800 h 364629"/>
              <a:gd name="connsiteX14" fmla="*/ 274202 w 405144"/>
              <a:gd name="connsiteY14" fmla="*/ 98835 h 364629"/>
              <a:gd name="connsiteX15" fmla="*/ 245538 w 405144"/>
              <a:gd name="connsiteY15" fmla="*/ 70171 h 364629"/>
              <a:gd name="connsiteX16" fmla="*/ 202572 w 405144"/>
              <a:gd name="connsiteY16" fmla="*/ 113157 h 364629"/>
              <a:gd name="connsiteX17" fmla="*/ 159607 w 405144"/>
              <a:gd name="connsiteY17" fmla="*/ 70171 h 364629"/>
              <a:gd name="connsiteX18" fmla="*/ 130943 w 405144"/>
              <a:gd name="connsiteY18" fmla="*/ 98855 h 364629"/>
              <a:gd name="connsiteX19" fmla="*/ 173928 w 405144"/>
              <a:gd name="connsiteY19" fmla="*/ 141800 h 364629"/>
              <a:gd name="connsiteX20" fmla="*/ 121543 w 405144"/>
              <a:gd name="connsiteY20" fmla="*/ 141800 h 364629"/>
              <a:gd name="connsiteX21" fmla="*/ 121543 w 405144"/>
              <a:gd name="connsiteY21" fmla="*/ 182315 h 364629"/>
              <a:gd name="connsiteX22" fmla="*/ 182315 w 405144"/>
              <a:gd name="connsiteY22" fmla="*/ 182315 h 364629"/>
              <a:gd name="connsiteX23" fmla="*/ 182315 w 405144"/>
              <a:gd name="connsiteY23" fmla="*/ 202572 h 364629"/>
              <a:gd name="connsiteX24" fmla="*/ 121543 w 405144"/>
              <a:gd name="connsiteY24" fmla="*/ 202572 h 364629"/>
              <a:gd name="connsiteX25" fmla="*/ 121543 w 405144"/>
              <a:gd name="connsiteY25" fmla="*/ 243087 h 364629"/>
              <a:gd name="connsiteX26" fmla="*/ 182315 w 405144"/>
              <a:gd name="connsiteY26" fmla="*/ 243087 h 364629"/>
              <a:gd name="connsiteX27" fmla="*/ 182315 w 405144"/>
              <a:gd name="connsiteY27" fmla="*/ 283601 h 364629"/>
              <a:gd name="connsiteX28" fmla="*/ 222829 w 405144"/>
              <a:gd name="connsiteY28" fmla="*/ 283601 h 364629"/>
              <a:gd name="connsiteX29" fmla="*/ 222829 w 405144"/>
              <a:gd name="connsiteY29" fmla="*/ 243087 h 364629"/>
              <a:gd name="connsiteX30" fmla="*/ 283601 w 405144"/>
              <a:gd name="connsiteY30" fmla="*/ 243087 h 364629"/>
              <a:gd name="connsiteX31" fmla="*/ 283601 w 405144"/>
              <a:gd name="connsiteY31" fmla="*/ 202572 h 364629"/>
              <a:gd name="connsiteX32" fmla="*/ 222829 w 405144"/>
              <a:gd name="connsiteY32" fmla="*/ 202572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5144" h="364629">
                <a:moveTo>
                  <a:pt x="20257" y="0"/>
                </a:moveTo>
                <a:lnTo>
                  <a:pt x="384887" y="0"/>
                </a:lnTo>
                <a:cubicBezTo>
                  <a:pt x="396075" y="0"/>
                  <a:pt x="405144" y="9069"/>
                  <a:pt x="405144" y="20257"/>
                </a:cubicBezTo>
                <a:lnTo>
                  <a:pt x="405144" y="344373"/>
                </a:lnTo>
                <a:cubicBezTo>
                  <a:pt x="405144" y="355560"/>
                  <a:pt x="396075" y="364630"/>
                  <a:pt x="384887" y="364630"/>
                </a:cubicBezTo>
                <a:lnTo>
                  <a:pt x="20257" y="364630"/>
                </a:lnTo>
                <a:cubicBezTo>
                  <a:pt x="9069" y="364630"/>
                  <a:pt x="0" y="355560"/>
                  <a:pt x="0" y="344373"/>
                </a:cubicBez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close/>
                <a:moveTo>
                  <a:pt x="222829" y="202572"/>
                </a:moveTo>
                <a:lnTo>
                  <a:pt x="222829" y="182315"/>
                </a:lnTo>
                <a:lnTo>
                  <a:pt x="283601" y="182315"/>
                </a:lnTo>
                <a:lnTo>
                  <a:pt x="283601" y="141800"/>
                </a:lnTo>
                <a:lnTo>
                  <a:pt x="231216" y="141800"/>
                </a:lnTo>
                <a:lnTo>
                  <a:pt x="274202" y="98835"/>
                </a:lnTo>
                <a:lnTo>
                  <a:pt x="245538" y="70171"/>
                </a:lnTo>
                <a:lnTo>
                  <a:pt x="202572" y="113157"/>
                </a:lnTo>
                <a:lnTo>
                  <a:pt x="159607" y="70171"/>
                </a:lnTo>
                <a:lnTo>
                  <a:pt x="130943" y="98855"/>
                </a:lnTo>
                <a:lnTo>
                  <a:pt x="173928" y="141800"/>
                </a:lnTo>
                <a:lnTo>
                  <a:pt x="121543" y="141800"/>
                </a:lnTo>
                <a:lnTo>
                  <a:pt x="121543" y="182315"/>
                </a:lnTo>
                <a:lnTo>
                  <a:pt x="182315" y="182315"/>
                </a:lnTo>
                <a:lnTo>
                  <a:pt x="182315" y="202572"/>
                </a:lnTo>
                <a:lnTo>
                  <a:pt x="121543" y="202572"/>
                </a:lnTo>
                <a:lnTo>
                  <a:pt x="121543" y="243087"/>
                </a:lnTo>
                <a:lnTo>
                  <a:pt x="182315" y="243087"/>
                </a:lnTo>
                <a:lnTo>
                  <a:pt x="182315" y="283601"/>
                </a:lnTo>
                <a:lnTo>
                  <a:pt x="222829" y="283601"/>
                </a:lnTo>
                <a:lnTo>
                  <a:pt x="222829" y="243087"/>
                </a:lnTo>
                <a:lnTo>
                  <a:pt x="283601" y="243087"/>
                </a:lnTo>
                <a:lnTo>
                  <a:pt x="283601" y="202572"/>
                </a:lnTo>
                <a:lnTo>
                  <a:pt x="222829" y="202572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3" name="图形 387">
            <a:extLst>
              <a:ext uri="{FF2B5EF4-FFF2-40B4-BE49-F238E27FC236}">
                <a16:creationId xmlns:a16="http://schemas.microsoft.com/office/drawing/2014/main" id="{444CEA87-A3A5-41D7-AFAC-4CF41F375D8C}"/>
              </a:ext>
            </a:extLst>
          </p:cNvPr>
          <p:cNvSpPr/>
          <p:nvPr/>
        </p:nvSpPr>
        <p:spPr>
          <a:xfrm>
            <a:off x="8074815" y="5037218"/>
            <a:ext cx="405144" cy="405144"/>
          </a:xfrm>
          <a:custGeom>
            <a:avLst/>
            <a:gdLst>
              <a:gd name="connsiteX0" fmla="*/ 202572 w 405144"/>
              <a:gd name="connsiteY0" fmla="*/ 405144 h 405144"/>
              <a:gd name="connsiteX1" fmla="*/ 0 w 405144"/>
              <a:gd name="connsiteY1" fmla="*/ 202572 h 405144"/>
              <a:gd name="connsiteX2" fmla="*/ 202572 w 405144"/>
              <a:gd name="connsiteY2" fmla="*/ 0 h 405144"/>
              <a:gd name="connsiteX3" fmla="*/ 405144 w 405144"/>
              <a:gd name="connsiteY3" fmla="*/ 202572 h 405144"/>
              <a:gd name="connsiteX4" fmla="*/ 202572 w 405144"/>
              <a:gd name="connsiteY4" fmla="*/ 405144 h 405144"/>
              <a:gd name="connsiteX5" fmla="*/ 222829 w 405144"/>
              <a:gd name="connsiteY5" fmla="*/ 222829 h 405144"/>
              <a:gd name="connsiteX6" fmla="*/ 222829 w 405144"/>
              <a:gd name="connsiteY6" fmla="*/ 202572 h 405144"/>
              <a:gd name="connsiteX7" fmla="*/ 283601 w 405144"/>
              <a:gd name="connsiteY7" fmla="*/ 202572 h 405144"/>
              <a:gd name="connsiteX8" fmla="*/ 283601 w 405144"/>
              <a:gd name="connsiteY8" fmla="*/ 162058 h 405144"/>
              <a:gd name="connsiteX9" fmla="*/ 231216 w 405144"/>
              <a:gd name="connsiteY9" fmla="*/ 162058 h 405144"/>
              <a:gd name="connsiteX10" fmla="*/ 274202 w 405144"/>
              <a:gd name="connsiteY10" fmla="*/ 119092 h 405144"/>
              <a:gd name="connsiteX11" fmla="*/ 245538 w 405144"/>
              <a:gd name="connsiteY11" fmla="*/ 90428 h 405144"/>
              <a:gd name="connsiteX12" fmla="*/ 202572 w 405144"/>
              <a:gd name="connsiteY12" fmla="*/ 133414 h 405144"/>
              <a:gd name="connsiteX13" fmla="*/ 159607 w 405144"/>
              <a:gd name="connsiteY13" fmla="*/ 90428 h 405144"/>
              <a:gd name="connsiteX14" fmla="*/ 130943 w 405144"/>
              <a:gd name="connsiteY14" fmla="*/ 119112 h 405144"/>
              <a:gd name="connsiteX15" fmla="*/ 173928 w 405144"/>
              <a:gd name="connsiteY15" fmla="*/ 162058 h 405144"/>
              <a:gd name="connsiteX16" fmla="*/ 121543 w 405144"/>
              <a:gd name="connsiteY16" fmla="*/ 162058 h 405144"/>
              <a:gd name="connsiteX17" fmla="*/ 121543 w 405144"/>
              <a:gd name="connsiteY17" fmla="*/ 202572 h 405144"/>
              <a:gd name="connsiteX18" fmla="*/ 182315 w 405144"/>
              <a:gd name="connsiteY18" fmla="*/ 202572 h 405144"/>
              <a:gd name="connsiteX19" fmla="*/ 182315 w 405144"/>
              <a:gd name="connsiteY19" fmla="*/ 222829 h 405144"/>
              <a:gd name="connsiteX20" fmla="*/ 121543 w 405144"/>
              <a:gd name="connsiteY20" fmla="*/ 222829 h 405144"/>
              <a:gd name="connsiteX21" fmla="*/ 121543 w 405144"/>
              <a:gd name="connsiteY21" fmla="*/ 263344 h 405144"/>
              <a:gd name="connsiteX22" fmla="*/ 182315 w 405144"/>
              <a:gd name="connsiteY22" fmla="*/ 263344 h 405144"/>
              <a:gd name="connsiteX23" fmla="*/ 182315 w 405144"/>
              <a:gd name="connsiteY23" fmla="*/ 303858 h 405144"/>
              <a:gd name="connsiteX24" fmla="*/ 222829 w 405144"/>
              <a:gd name="connsiteY24" fmla="*/ 303858 h 405144"/>
              <a:gd name="connsiteX25" fmla="*/ 222829 w 405144"/>
              <a:gd name="connsiteY25" fmla="*/ 263344 h 405144"/>
              <a:gd name="connsiteX26" fmla="*/ 283601 w 405144"/>
              <a:gd name="connsiteY26" fmla="*/ 263344 h 405144"/>
              <a:gd name="connsiteX27" fmla="*/ 283601 w 405144"/>
              <a:gd name="connsiteY27" fmla="*/ 222829 h 405144"/>
              <a:gd name="connsiteX28" fmla="*/ 222829 w 405144"/>
              <a:gd name="connsiteY28" fmla="*/ 222829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5144" h="405144">
                <a:moveTo>
                  <a:pt x="202572" y="405144"/>
                </a:move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lose/>
                <a:moveTo>
                  <a:pt x="222829" y="222829"/>
                </a:moveTo>
                <a:lnTo>
                  <a:pt x="222829" y="202572"/>
                </a:lnTo>
                <a:lnTo>
                  <a:pt x="283601" y="202572"/>
                </a:lnTo>
                <a:lnTo>
                  <a:pt x="283601" y="162058"/>
                </a:lnTo>
                <a:lnTo>
                  <a:pt x="231216" y="162058"/>
                </a:lnTo>
                <a:lnTo>
                  <a:pt x="274202" y="119092"/>
                </a:lnTo>
                <a:lnTo>
                  <a:pt x="245538" y="90428"/>
                </a:lnTo>
                <a:lnTo>
                  <a:pt x="202572" y="133414"/>
                </a:lnTo>
                <a:lnTo>
                  <a:pt x="159607" y="90428"/>
                </a:lnTo>
                <a:lnTo>
                  <a:pt x="130943" y="119112"/>
                </a:lnTo>
                <a:lnTo>
                  <a:pt x="173928" y="162058"/>
                </a:lnTo>
                <a:lnTo>
                  <a:pt x="121543" y="162058"/>
                </a:lnTo>
                <a:lnTo>
                  <a:pt x="121543" y="202572"/>
                </a:lnTo>
                <a:lnTo>
                  <a:pt x="182315" y="202572"/>
                </a:lnTo>
                <a:lnTo>
                  <a:pt x="182315" y="222829"/>
                </a:lnTo>
                <a:lnTo>
                  <a:pt x="121543" y="222829"/>
                </a:lnTo>
                <a:lnTo>
                  <a:pt x="121543" y="263344"/>
                </a:lnTo>
                <a:lnTo>
                  <a:pt x="182315" y="263344"/>
                </a:lnTo>
                <a:lnTo>
                  <a:pt x="182315" y="303858"/>
                </a:lnTo>
                <a:lnTo>
                  <a:pt x="222829" y="303858"/>
                </a:lnTo>
                <a:lnTo>
                  <a:pt x="222829" y="263344"/>
                </a:lnTo>
                <a:lnTo>
                  <a:pt x="283601" y="263344"/>
                </a:lnTo>
                <a:lnTo>
                  <a:pt x="283601" y="222829"/>
                </a:lnTo>
                <a:lnTo>
                  <a:pt x="222829" y="222829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4" name="图形 388">
            <a:extLst>
              <a:ext uri="{FF2B5EF4-FFF2-40B4-BE49-F238E27FC236}">
                <a16:creationId xmlns:a16="http://schemas.microsoft.com/office/drawing/2014/main" id="{998BFFA1-4C84-4CC4-942C-40E85F4C2774}"/>
              </a:ext>
            </a:extLst>
          </p:cNvPr>
          <p:cNvSpPr/>
          <p:nvPr/>
        </p:nvSpPr>
        <p:spPr>
          <a:xfrm>
            <a:off x="6244373" y="5057475"/>
            <a:ext cx="405144" cy="364629"/>
          </a:xfrm>
          <a:custGeom>
            <a:avLst/>
            <a:gdLst>
              <a:gd name="connsiteX0" fmla="*/ 20257 w 405144"/>
              <a:gd name="connsiteY0" fmla="*/ 0 h 364629"/>
              <a:gd name="connsiteX1" fmla="*/ 384887 w 405144"/>
              <a:gd name="connsiteY1" fmla="*/ 0 h 364629"/>
              <a:gd name="connsiteX2" fmla="*/ 405144 w 405144"/>
              <a:gd name="connsiteY2" fmla="*/ 20257 h 364629"/>
              <a:gd name="connsiteX3" fmla="*/ 405144 w 405144"/>
              <a:gd name="connsiteY3" fmla="*/ 344373 h 364629"/>
              <a:gd name="connsiteX4" fmla="*/ 384887 w 405144"/>
              <a:gd name="connsiteY4" fmla="*/ 364630 h 364629"/>
              <a:gd name="connsiteX5" fmla="*/ 20257 w 405144"/>
              <a:gd name="connsiteY5" fmla="*/ 364630 h 364629"/>
              <a:gd name="connsiteX6" fmla="*/ 0 w 405144"/>
              <a:gd name="connsiteY6" fmla="*/ 344373 h 364629"/>
              <a:gd name="connsiteX7" fmla="*/ 0 w 405144"/>
              <a:gd name="connsiteY7" fmla="*/ 20257 h 364629"/>
              <a:gd name="connsiteX8" fmla="*/ 20257 w 405144"/>
              <a:gd name="connsiteY8" fmla="*/ 0 h 364629"/>
              <a:gd name="connsiteX9" fmla="*/ 131672 w 405144"/>
              <a:gd name="connsiteY9" fmla="*/ 222829 h 364629"/>
              <a:gd name="connsiteX10" fmla="*/ 131672 w 405144"/>
              <a:gd name="connsiteY10" fmla="*/ 263344 h 364629"/>
              <a:gd name="connsiteX11" fmla="*/ 182315 w 405144"/>
              <a:gd name="connsiteY11" fmla="*/ 263344 h 364629"/>
              <a:gd name="connsiteX12" fmla="*/ 182315 w 405144"/>
              <a:gd name="connsiteY12" fmla="*/ 303858 h 364629"/>
              <a:gd name="connsiteX13" fmla="*/ 222829 w 405144"/>
              <a:gd name="connsiteY13" fmla="*/ 303858 h 364629"/>
              <a:gd name="connsiteX14" fmla="*/ 222829 w 405144"/>
              <a:gd name="connsiteY14" fmla="*/ 263344 h 364629"/>
              <a:gd name="connsiteX15" fmla="*/ 243086 w 405144"/>
              <a:gd name="connsiteY15" fmla="*/ 263344 h 364629"/>
              <a:gd name="connsiteX16" fmla="*/ 293730 w 405144"/>
              <a:gd name="connsiteY16" fmla="*/ 212701 h 364629"/>
              <a:gd name="connsiteX17" fmla="*/ 243086 w 405144"/>
              <a:gd name="connsiteY17" fmla="*/ 162058 h 364629"/>
              <a:gd name="connsiteX18" fmla="*/ 162058 w 405144"/>
              <a:gd name="connsiteY18" fmla="*/ 162058 h 364629"/>
              <a:gd name="connsiteX19" fmla="*/ 151929 w 405144"/>
              <a:gd name="connsiteY19" fmla="*/ 151929 h 364629"/>
              <a:gd name="connsiteX20" fmla="*/ 162058 w 405144"/>
              <a:gd name="connsiteY20" fmla="*/ 141800 h 364629"/>
              <a:gd name="connsiteX21" fmla="*/ 273472 w 405144"/>
              <a:gd name="connsiteY21" fmla="*/ 141800 h 364629"/>
              <a:gd name="connsiteX22" fmla="*/ 273472 w 405144"/>
              <a:gd name="connsiteY22" fmla="*/ 101286 h 364629"/>
              <a:gd name="connsiteX23" fmla="*/ 222829 w 405144"/>
              <a:gd name="connsiteY23" fmla="*/ 101286 h 364629"/>
              <a:gd name="connsiteX24" fmla="*/ 222829 w 405144"/>
              <a:gd name="connsiteY24" fmla="*/ 60772 h 364629"/>
              <a:gd name="connsiteX25" fmla="*/ 182315 w 405144"/>
              <a:gd name="connsiteY25" fmla="*/ 60772 h 364629"/>
              <a:gd name="connsiteX26" fmla="*/ 182315 w 405144"/>
              <a:gd name="connsiteY26" fmla="*/ 101286 h 364629"/>
              <a:gd name="connsiteX27" fmla="*/ 162058 w 405144"/>
              <a:gd name="connsiteY27" fmla="*/ 101286 h 364629"/>
              <a:gd name="connsiteX28" fmla="*/ 111415 w 405144"/>
              <a:gd name="connsiteY28" fmla="*/ 151929 h 364629"/>
              <a:gd name="connsiteX29" fmla="*/ 162058 w 405144"/>
              <a:gd name="connsiteY29" fmla="*/ 202572 h 364629"/>
              <a:gd name="connsiteX30" fmla="*/ 243086 w 405144"/>
              <a:gd name="connsiteY30" fmla="*/ 202572 h 364629"/>
              <a:gd name="connsiteX31" fmla="*/ 253215 w 405144"/>
              <a:gd name="connsiteY31" fmla="*/ 212701 h 364629"/>
              <a:gd name="connsiteX32" fmla="*/ 243086 w 405144"/>
              <a:gd name="connsiteY32" fmla="*/ 222829 h 364629"/>
              <a:gd name="connsiteX33" fmla="*/ 131672 w 405144"/>
              <a:gd name="connsiteY33" fmla="*/ 222829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5144" h="364629">
                <a:moveTo>
                  <a:pt x="20257" y="0"/>
                </a:moveTo>
                <a:lnTo>
                  <a:pt x="384887" y="0"/>
                </a:lnTo>
                <a:cubicBezTo>
                  <a:pt x="396075" y="0"/>
                  <a:pt x="405144" y="9069"/>
                  <a:pt x="405144" y="20257"/>
                </a:cubicBezTo>
                <a:lnTo>
                  <a:pt x="405144" y="344373"/>
                </a:lnTo>
                <a:cubicBezTo>
                  <a:pt x="405144" y="355560"/>
                  <a:pt x="396075" y="364630"/>
                  <a:pt x="384887" y="364630"/>
                </a:cubicBezTo>
                <a:lnTo>
                  <a:pt x="20257" y="364630"/>
                </a:lnTo>
                <a:cubicBezTo>
                  <a:pt x="9069" y="364630"/>
                  <a:pt x="0" y="355560"/>
                  <a:pt x="0" y="344373"/>
                </a:cubicBez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close/>
                <a:moveTo>
                  <a:pt x="131672" y="222829"/>
                </a:moveTo>
                <a:lnTo>
                  <a:pt x="131672" y="263344"/>
                </a:lnTo>
                <a:lnTo>
                  <a:pt x="182315" y="263344"/>
                </a:lnTo>
                <a:lnTo>
                  <a:pt x="182315" y="303858"/>
                </a:lnTo>
                <a:lnTo>
                  <a:pt x="222829" y="303858"/>
                </a:lnTo>
                <a:lnTo>
                  <a:pt x="222829" y="263344"/>
                </a:lnTo>
                <a:lnTo>
                  <a:pt x="243086" y="263344"/>
                </a:lnTo>
                <a:cubicBezTo>
                  <a:pt x="271056" y="263344"/>
                  <a:pt x="293730" y="240670"/>
                  <a:pt x="293730" y="212701"/>
                </a:cubicBezTo>
                <a:cubicBezTo>
                  <a:pt x="293730" y="184731"/>
                  <a:pt x="271056" y="162058"/>
                  <a:pt x="243086" y="162058"/>
                </a:cubicBezTo>
                <a:lnTo>
                  <a:pt x="162058" y="162058"/>
                </a:lnTo>
                <a:cubicBezTo>
                  <a:pt x="156464" y="162058"/>
                  <a:pt x="151929" y="157523"/>
                  <a:pt x="151929" y="151929"/>
                </a:cubicBezTo>
                <a:cubicBezTo>
                  <a:pt x="151929" y="146335"/>
                  <a:pt x="156464" y="141800"/>
                  <a:pt x="162058" y="141800"/>
                </a:cubicBezTo>
                <a:lnTo>
                  <a:pt x="273472" y="141800"/>
                </a:lnTo>
                <a:lnTo>
                  <a:pt x="273472" y="101286"/>
                </a:lnTo>
                <a:lnTo>
                  <a:pt x="222829" y="101286"/>
                </a:lnTo>
                <a:lnTo>
                  <a:pt x="222829" y="60772"/>
                </a:lnTo>
                <a:lnTo>
                  <a:pt x="182315" y="60772"/>
                </a:lnTo>
                <a:lnTo>
                  <a:pt x="182315" y="101286"/>
                </a:lnTo>
                <a:lnTo>
                  <a:pt x="162058" y="101286"/>
                </a:lnTo>
                <a:cubicBezTo>
                  <a:pt x="134088" y="101286"/>
                  <a:pt x="111415" y="123960"/>
                  <a:pt x="111415" y="151929"/>
                </a:cubicBezTo>
                <a:cubicBezTo>
                  <a:pt x="111415" y="179898"/>
                  <a:pt x="134088" y="202572"/>
                  <a:pt x="162058" y="202572"/>
                </a:cubicBezTo>
                <a:lnTo>
                  <a:pt x="243086" y="202572"/>
                </a:lnTo>
                <a:cubicBezTo>
                  <a:pt x="248680" y="202572"/>
                  <a:pt x="253215" y="207107"/>
                  <a:pt x="253215" y="212701"/>
                </a:cubicBezTo>
                <a:cubicBezTo>
                  <a:pt x="253215" y="218295"/>
                  <a:pt x="248680" y="222829"/>
                  <a:pt x="243086" y="222829"/>
                </a:cubicBezTo>
                <a:lnTo>
                  <a:pt x="131672" y="222829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5" name="图形 389">
            <a:extLst>
              <a:ext uri="{FF2B5EF4-FFF2-40B4-BE49-F238E27FC236}">
                <a16:creationId xmlns:a16="http://schemas.microsoft.com/office/drawing/2014/main" id="{8AEB60B0-3CFA-40BF-B084-EE8FBF168C15}"/>
              </a:ext>
            </a:extLst>
          </p:cNvPr>
          <p:cNvSpPr/>
          <p:nvPr/>
        </p:nvSpPr>
        <p:spPr>
          <a:xfrm>
            <a:off x="6854520" y="5037218"/>
            <a:ext cx="405144" cy="405144"/>
          </a:xfrm>
          <a:custGeom>
            <a:avLst/>
            <a:gdLst>
              <a:gd name="connsiteX0" fmla="*/ 202572 w 405144"/>
              <a:gd name="connsiteY0" fmla="*/ 405144 h 405144"/>
              <a:gd name="connsiteX1" fmla="*/ 0 w 405144"/>
              <a:gd name="connsiteY1" fmla="*/ 202572 h 405144"/>
              <a:gd name="connsiteX2" fmla="*/ 202572 w 405144"/>
              <a:gd name="connsiteY2" fmla="*/ 0 h 405144"/>
              <a:gd name="connsiteX3" fmla="*/ 405144 w 405144"/>
              <a:gd name="connsiteY3" fmla="*/ 202572 h 405144"/>
              <a:gd name="connsiteX4" fmla="*/ 202572 w 405144"/>
              <a:gd name="connsiteY4" fmla="*/ 405144 h 405144"/>
              <a:gd name="connsiteX5" fmla="*/ 131672 w 405144"/>
              <a:gd name="connsiteY5" fmla="*/ 243086 h 405144"/>
              <a:gd name="connsiteX6" fmla="*/ 131672 w 405144"/>
              <a:gd name="connsiteY6" fmla="*/ 283601 h 405144"/>
              <a:gd name="connsiteX7" fmla="*/ 182315 w 405144"/>
              <a:gd name="connsiteY7" fmla="*/ 283601 h 405144"/>
              <a:gd name="connsiteX8" fmla="*/ 182315 w 405144"/>
              <a:gd name="connsiteY8" fmla="*/ 324115 h 405144"/>
              <a:gd name="connsiteX9" fmla="*/ 222829 w 405144"/>
              <a:gd name="connsiteY9" fmla="*/ 324115 h 405144"/>
              <a:gd name="connsiteX10" fmla="*/ 222829 w 405144"/>
              <a:gd name="connsiteY10" fmla="*/ 283601 h 405144"/>
              <a:gd name="connsiteX11" fmla="*/ 243086 w 405144"/>
              <a:gd name="connsiteY11" fmla="*/ 283601 h 405144"/>
              <a:gd name="connsiteX12" fmla="*/ 293730 w 405144"/>
              <a:gd name="connsiteY12" fmla="*/ 232958 h 405144"/>
              <a:gd name="connsiteX13" fmla="*/ 243086 w 405144"/>
              <a:gd name="connsiteY13" fmla="*/ 182315 h 405144"/>
              <a:gd name="connsiteX14" fmla="*/ 162058 w 405144"/>
              <a:gd name="connsiteY14" fmla="*/ 182315 h 405144"/>
              <a:gd name="connsiteX15" fmla="*/ 151929 w 405144"/>
              <a:gd name="connsiteY15" fmla="*/ 172186 h 405144"/>
              <a:gd name="connsiteX16" fmla="*/ 162058 w 405144"/>
              <a:gd name="connsiteY16" fmla="*/ 162058 h 405144"/>
              <a:gd name="connsiteX17" fmla="*/ 273472 w 405144"/>
              <a:gd name="connsiteY17" fmla="*/ 162058 h 405144"/>
              <a:gd name="connsiteX18" fmla="*/ 273472 w 405144"/>
              <a:gd name="connsiteY18" fmla="*/ 121543 h 405144"/>
              <a:gd name="connsiteX19" fmla="*/ 222829 w 405144"/>
              <a:gd name="connsiteY19" fmla="*/ 121543 h 405144"/>
              <a:gd name="connsiteX20" fmla="*/ 222829 w 405144"/>
              <a:gd name="connsiteY20" fmla="*/ 81029 h 405144"/>
              <a:gd name="connsiteX21" fmla="*/ 182315 w 405144"/>
              <a:gd name="connsiteY21" fmla="*/ 81029 h 405144"/>
              <a:gd name="connsiteX22" fmla="*/ 182315 w 405144"/>
              <a:gd name="connsiteY22" fmla="*/ 121543 h 405144"/>
              <a:gd name="connsiteX23" fmla="*/ 162058 w 405144"/>
              <a:gd name="connsiteY23" fmla="*/ 121543 h 405144"/>
              <a:gd name="connsiteX24" fmla="*/ 111415 w 405144"/>
              <a:gd name="connsiteY24" fmla="*/ 172186 h 405144"/>
              <a:gd name="connsiteX25" fmla="*/ 162058 w 405144"/>
              <a:gd name="connsiteY25" fmla="*/ 222829 h 405144"/>
              <a:gd name="connsiteX26" fmla="*/ 243086 w 405144"/>
              <a:gd name="connsiteY26" fmla="*/ 222829 h 405144"/>
              <a:gd name="connsiteX27" fmla="*/ 253215 w 405144"/>
              <a:gd name="connsiteY27" fmla="*/ 232958 h 405144"/>
              <a:gd name="connsiteX28" fmla="*/ 243086 w 405144"/>
              <a:gd name="connsiteY28" fmla="*/ 243086 h 405144"/>
              <a:gd name="connsiteX29" fmla="*/ 131672 w 405144"/>
              <a:gd name="connsiteY29" fmla="*/ 243086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05144" h="405144">
                <a:moveTo>
                  <a:pt x="202572" y="405144"/>
                </a:move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lose/>
                <a:moveTo>
                  <a:pt x="131672" y="243086"/>
                </a:moveTo>
                <a:lnTo>
                  <a:pt x="131672" y="283601"/>
                </a:lnTo>
                <a:lnTo>
                  <a:pt x="182315" y="283601"/>
                </a:lnTo>
                <a:lnTo>
                  <a:pt x="182315" y="324115"/>
                </a:lnTo>
                <a:lnTo>
                  <a:pt x="222829" y="324115"/>
                </a:lnTo>
                <a:lnTo>
                  <a:pt x="222829" y="283601"/>
                </a:lnTo>
                <a:lnTo>
                  <a:pt x="243086" y="283601"/>
                </a:lnTo>
                <a:cubicBezTo>
                  <a:pt x="271056" y="283601"/>
                  <a:pt x="293730" y="260927"/>
                  <a:pt x="293730" y="232958"/>
                </a:cubicBezTo>
                <a:cubicBezTo>
                  <a:pt x="293730" y="204989"/>
                  <a:pt x="271056" y="182315"/>
                  <a:pt x="243086" y="182315"/>
                </a:cubicBezTo>
                <a:lnTo>
                  <a:pt x="162058" y="182315"/>
                </a:lnTo>
                <a:cubicBezTo>
                  <a:pt x="156464" y="182315"/>
                  <a:pt x="151929" y="177780"/>
                  <a:pt x="151929" y="172186"/>
                </a:cubicBezTo>
                <a:cubicBezTo>
                  <a:pt x="151929" y="166592"/>
                  <a:pt x="156464" y="162058"/>
                  <a:pt x="162058" y="162058"/>
                </a:cubicBezTo>
                <a:lnTo>
                  <a:pt x="273472" y="162058"/>
                </a:lnTo>
                <a:lnTo>
                  <a:pt x="273472" y="121543"/>
                </a:lnTo>
                <a:lnTo>
                  <a:pt x="222829" y="121543"/>
                </a:lnTo>
                <a:lnTo>
                  <a:pt x="222829" y="81029"/>
                </a:lnTo>
                <a:lnTo>
                  <a:pt x="182315" y="81029"/>
                </a:lnTo>
                <a:lnTo>
                  <a:pt x="182315" y="121543"/>
                </a:lnTo>
                <a:lnTo>
                  <a:pt x="162058" y="121543"/>
                </a:lnTo>
                <a:cubicBezTo>
                  <a:pt x="134088" y="121543"/>
                  <a:pt x="111415" y="144217"/>
                  <a:pt x="111415" y="172186"/>
                </a:cubicBezTo>
                <a:cubicBezTo>
                  <a:pt x="111415" y="200156"/>
                  <a:pt x="134088" y="222829"/>
                  <a:pt x="162058" y="222829"/>
                </a:cubicBezTo>
                <a:lnTo>
                  <a:pt x="243086" y="222829"/>
                </a:lnTo>
                <a:cubicBezTo>
                  <a:pt x="248680" y="222829"/>
                  <a:pt x="253215" y="227364"/>
                  <a:pt x="253215" y="232958"/>
                </a:cubicBezTo>
                <a:cubicBezTo>
                  <a:pt x="253215" y="238552"/>
                  <a:pt x="248680" y="243086"/>
                  <a:pt x="243086" y="243086"/>
                </a:cubicBezTo>
                <a:lnTo>
                  <a:pt x="131672" y="243086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6" name="图形 390">
            <a:extLst>
              <a:ext uri="{FF2B5EF4-FFF2-40B4-BE49-F238E27FC236}">
                <a16:creationId xmlns:a16="http://schemas.microsoft.com/office/drawing/2014/main" id="{F8B4245A-30BC-4F2A-821F-CA35BBEAA86D}"/>
              </a:ext>
            </a:extLst>
          </p:cNvPr>
          <p:cNvSpPr/>
          <p:nvPr/>
        </p:nvSpPr>
        <p:spPr>
          <a:xfrm>
            <a:off x="8684962" y="5057475"/>
            <a:ext cx="405144" cy="364629"/>
          </a:xfrm>
          <a:custGeom>
            <a:avLst/>
            <a:gdLst>
              <a:gd name="connsiteX0" fmla="*/ 20257 w 405144"/>
              <a:gd name="connsiteY0" fmla="*/ 0 h 364629"/>
              <a:gd name="connsiteX1" fmla="*/ 384887 w 405144"/>
              <a:gd name="connsiteY1" fmla="*/ 0 h 364629"/>
              <a:gd name="connsiteX2" fmla="*/ 405144 w 405144"/>
              <a:gd name="connsiteY2" fmla="*/ 20257 h 364629"/>
              <a:gd name="connsiteX3" fmla="*/ 405144 w 405144"/>
              <a:gd name="connsiteY3" fmla="*/ 344373 h 364629"/>
              <a:gd name="connsiteX4" fmla="*/ 384887 w 405144"/>
              <a:gd name="connsiteY4" fmla="*/ 364630 h 364629"/>
              <a:gd name="connsiteX5" fmla="*/ 20257 w 405144"/>
              <a:gd name="connsiteY5" fmla="*/ 364630 h 364629"/>
              <a:gd name="connsiteX6" fmla="*/ 0 w 405144"/>
              <a:gd name="connsiteY6" fmla="*/ 344373 h 364629"/>
              <a:gd name="connsiteX7" fmla="*/ 0 w 405144"/>
              <a:gd name="connsiteY7" fmla="*/ 20257 h 364629"/>
              <a:gd name="connsiteX8" fmla="*/ 20257 w 405144"/>
              <a:gd name="connsiteY8" fmla="*/ 0 h 364629"/>
              <a:gd name="connsiteX9" fmla="*/ 163071 w 405144"/>
              <a:gd name="connsiteY9" fmla="*/ 162058 h 364629"/>
              <a:gd name="connsiteX10" fmla="*/ 222802 w 405144"/>
              <a:gd name="connsiteY10" fmla="*/ 122541 h 364629"/>
              <a:gd name="connsiteX11" fmla="*/ 245396 w 405144"/>
              <a:gd name="connsiteY11" fmla="*/ 133495 h 364629"/>
              <a:gd name="connsiteX12" fmla="*/ 279853 w 405144"/>
              <a:gd name="connsiteY12" fmla="*/ 110544 h 364629"/>
              <a:gd name="connsiteX13" fmla="*/ 151055 w 405144"/>
              <a:gd name="connsiteY13" fmla="*/ 105041 h 364629"/>
              <a:gd name="connsiteX14" fmla="*/ 122110 w 405144"/>
              <a:gd name="connsiteY14" fmla="*/ 162058 h 364629"/>
              <a:gd name="connsiteX15" fmla="*/ 101286 w 405144"/>
              <a:gd name="connsiteY15" fmla="*/ 162058 h 364629"/>
              <a:gd name="connsiteX16" fmla="*/ 101286 w 405144"/>
              <a:gd name="connsiteY16" fmla="*/ 202572 h 364629"/>
              <a:gd name="connsiteX17" fmla="*/ 122090 w 405144"/>
              <a:gd name="connsiteY17" fmla="*/ 202572 h 364629"/>
              <a:gd name="connsiteX18" fmla="*/ 222799 w 405144"/>
              <a:gd name="connsiteY18" fmla="*/ 283052 h 364629"/>
              <a:gd name="connsiteX19" fmla="*/ 279853 w 405144"/>
              <a:gd name="connsiteY19" fmla="*/ 254086 h 364629"/>
              <a:gd name="connsiteX20" fmla="*/ 245396 w 405144"/>
              <a:gd name="connsiteY20" fmla="*/ 231114 h 364629"/>
              <a:gd name="connsiteX21" fmla="*/ 174024 w 405144"/>
              <a:gd name="connsiteY21" fmla="*/ 225152 h 364629"/>
              <a:gd name="connsiteX22" fmla="*/ 163071 w 405144"/>
              <a:gd name="connsiteY22" fmla="*/ 202572 h 364629"/>
              <a:gd name="connsiteX23" fmla="*/ 263344 w 405144"/>
              <a:gd name="connsiteY23" fmla="*/ 202592 h 364629"/>
              <a:gd name="connsiteX24" fmla="*/ 263344 w 405144"/>
              <a:gd name="connsiteY24" fmla="*/ 162078 h 364629"/>
              <a:gd name="connsiteX25" fmla="*/ 163071 w 405144"/>
              <a:gd name="connsiteY25" fmla="*/ 162078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5144" h="364629">
                <a:moveTo>
                  <a:pt x="20257" y="0"/>
                </a:moveTo>
                <a:lnTo>
                  <a:pt x="384887" y="0"/>
                </a:lnTo>
                <a:cubicBezTo>
                  <a:pt x="396075" y="0"/>
                  <a:pt x="405144" y="9069"/>
                  <a:pt x="405144" y="20257"/>
                </a:cubicBezTo>
                <a:lnTo>
                  <a:pt x="405144" y="344373"/>
                </a:lnTo>
                <a:cubicBezTo>
                  <a:pt x="405144" y="355560"/>
                  <a:pt x="396075" y="364630"/>
                  <a:pt x="384887" y="364630"/>
                </a:cubicBezTo>
                <a:lnTo>
                  <a:pt x="20257" y="364630"/>
                </a:lnTo>
                <a:cubicBezTo>
                  <a:pt x="9069" y="364630"/>
                  <a:pt x="0" y="355560"/>
                  <a:pt x="0" y="344373"/>
                </a:cubicBez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close/>
                <a:moveTo>
                  <a:pt x="163071" y="162058"/>
                </a:moveTo>
                <a:cubicBezTo>
                  <a:pt x="168653" y="134651"/>
                  <a:pt x="195395" y="116959"/>
                  <a:pt x="222802" y="122541"/>
                </a:cubicBezTo>
                <a:cubicBezTo>
                  <a:pt x="231133" y="124238"/>
                  <a:pt x="238903" y="128005"/>
                  <a:pt x="245396" y="133495"/>
                </a:cubicBezTo>
                <a:lnTo>
                  <a:pt x="279853" y="110544"/>
                </a:lnTo>
                <a:cubicBezTo>
                  <a:pt x="245806" y="73457"/>
                  <a:pt x="188141" y="70994"/>
                  <a:pt x="151055" y="105041"/>
                </a:cubicBezTo>
                <a:cubicBezTo>
                  <a:pt x="134839" y="119928"/>
                  <a:pt x="124558" y="140181"/>
                  <a:pt x="122110" y="162058"/>
                </a:cubicBezTo>
                <a:lnTo>
                  <a:pt x="101286" y="162058"/>
                </a:lnTo>
                <a:lnTo>
                  <a:pt x="101286" y="202572"/>
                </a:lnTo>
                <a:lnTo>
                  <a:pt x="122090" y="202572"/>
                </a:lnTo>
                <a:cubicBezTo>
                  <a:pt x="127676" y="252606"/>
                  <a:pt x="172765" y="288638"/>
                  <a:pt x="222799" y="283052"/>
                </a:cubicBezTo>
                <a:cubicBezTo>
                  <a:pt x="244692" y="280608"/>
                  <a:pt x="264960" y="270318"/>
                  <a:pt x="279853" y="254086"/>
                </a:cubicBezTo>
                <a:lnTo>
                  <a:pt x="245396" y="231114"/>
                </a:lnTo>
                <a:cubicBezTo>
                  <a:pt x="224041" y="249177"/>
                  <a:pt x="192087" y="246507"/>
                  <a:pt x="174024" y="225152"/>
                </a:cubicBezTo>
                <a:cubicBezTo>
                  <a:pt x="168536" y="218664"/>
                  <a:pt x="164769" y="210899"/>
                  <a:pt x="163071" y="202572"/>
                </a:cubicBezTo>
                <a:lnTo>
                  <a:pt x="263344" y="202592"/>
                </a:lnTo>
                <a:lnTo>
                  <a:pt x="263344" y="162078"/>
                </a:lnTo>
                <a:lnTo>
                  <a:pt x="163071" y="162078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7" name="图形 391">
            <a:extLst>
              <a:ext uri="{FF2B5EF4-FFF2-40B4-BE49-F238E27FC236}">
                <a16:creationId xmlns:a16="http://schemas.microsoft.com/office/drawing/2014/main" id="{EE0A1EB9-EA64-4D77-9B75-CDD3CDC5EAFD}"/>
              </a:ext>
            </a:extLst>
          </p:cNvPr>
          <p:cNvSpPr/>
          <p:nvPr/>
        </p:nvSpPr>
        <p:spPr>
          <a:xfrm>
            <a:off x="9295109" y="5037218"/>
            <a:ext cx="405144" cy="405144"/>
          </a:xfrm>
          <a:custGeom>
            <a:avLst/>
            <a:gdLst>
              <a:gd name="connsiteX0" fmla="*/ 202572 w 405144"/>
              <a:gd name="connsiteY0" fmla="*/ 405144 h 405144"/>
              <a:gd name="connsiteX1" fmla="*/ 0 w 405144"/>
              <a:gd name="connsiteY1" fmla="*/ 202572 h 405144"/>
              <a:gd name="connsiteX2" fmla="*/ 202572 w 405144"/>
              <a:gd name="connsiteY2" fmla="*/ 0 h 405144"/>
              <a:gd name="connsiteX3" fmla="*/ 405144 w 405144"/>
              <a:gd name="connsiteY3" fmla="*/ 202572 h 405144"/>
              <a:gd name="connsiteX4" fmla="*/ 202572 w 405144"/>
              <a:gd name="connsiteY4" fmla="*/ 405144 h 405144"/>
              <a:gd name="connsiteX5" fmla="*/ 163071 w 405144"/>
              <a:gd name="connsiteY5" fmla="*/ 182315 h 405144"/>
              <a:gd name="connsiteX6" fmla="*/ 222802 w 405144"/>
              <a:gd name="connsiteY6" fmla="*/ 142798 h 405144"/>
              <a:gd name="connsiteX7" fmla="*/ 245396 w 405144"/>
              <a:gd name="connsiteY7" fmla="*/ 153752 h 405144"/>
              <a:gd name="connsiteX8" fmla="*/ 279853 w 405144"/>
              <a:gd name="connsiteY8" fmla="*/ 130801 h 405144"/>
              <a:gd name="connsiteX9" fmla="*/ 151055 w 405144"/>
              <a:gd name="connsiteY9" fmla="*/ 125298 h 405144"/>
              <a:gd name="connsiteX10" fmla="*/ 122110 w 405144"/>
              <a:gd name="connsiteY10" fmla="*/ 182315 h 405144"/>
              <a:gd name="connsiteX11" fmla="*/ 101286 w 405144"/>
              <a:gd name="connsiteY11" fmla="*/ 182315 h 405144"/>
              <a:gd name="connsiteX12" fmla="*/ 101286 w 405144"/>
              <a:gd name="connsiteY12" fmla="*/ 222829 h 405144"/>
              <a:gd name="connsiteX13" fmla="*/ 122090 w 405144"/>
              <a:gd name="connsiteY13" fmla="*/ 222829 h 405144"/>
              <a:gd name="connsiteX14" fmla="*/ 222799 w 405144"/>
              <a:gd name="connsiteY14" fmla="*/ 303310 h 405144"/>
              <a:gd name="connsiteX15" fmla="*/ 279853 w 405144"/>
              <a:gd name="connsiteY15" fmla="*/ 274343 h 405144"/>
              <a:gd name="connsiteX16" fmla="*/ 245396 w 405144"/>
              <a:gd name="connsiteY16" fmla="*/ 251372 h 405144"/>
              <a:gd name="connsiteX17" fmla="*/ 174024 w 405144"/>
              <a:gd name="connsiteY17" fmla="*/ 245410 h 405144"/>
              <a:gd name="connsiteX18" fmla="*/ 163071 w 405144"/>
              <a:gd name="connsiteY18" fmla="*/ 222829 h 405144"/>
              <a:gd name="connsiteX19" fmla="*/ 263344 w 405144"/>
              <a:gd name="connsiteY19" fmla="*/ 222850 h 405144"/>
              <a:gd name="connsiteX20" fmla="*/ 263344 w 405144"/>
              <a:gd name="connsiteY20" fmla="*/ 182335 h 405144"/>
              <a:gd name="connsiteX21" fmla="*/ 163071 w 405144"/>
              <a:gd name="connsiteY21" fmla="*/ 182335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5144" h="405144">
                <a:moveTo>
                  <a:pt x="202572" y="405144"/>
                </a:move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lose/>
                <a:moveTo>
                  <a:pt x="163071" y="182315"/>
                </a:moveTo>
                <a:cubicBezTo>
                  <a:pt x="168653" y="154908"/>
                  <a:pt x="195395" y="137216"/>
                  <a:pt x="222802" y="142798"/>
                </a:cubicBezTo>
                <a:cubicBezTo>
                  <a:pt x="231133" y="144495"/>
                  <a:pt x="238903" y="148262"/>
                  <a:pt x="245396" y="153752"/>
                </a:cubicBezTo>
                <a:lnTo>
                  <a:pt x="279853" y="130801"/>
                </a:lnTo>
                <a:cubicBezTo>
                  <a:pt x="245806" y="93715"/>
                  <a:pt x="188141" y="91251"/>
                  <a:pt x="151055" y="125298"/>
                </a:cubicBezTo>
                <a:cubicBezTo>
                  <a:pt x="134839" y="140186"/>
                  <a:pt x="124558" y="160438"/>
                  <a:pt x="122110" y="182315"/>
                </a:cubicBezTo>
                <a:lnTo>
                  <a:pt x="101286" y="182315"/>
                </a:lnTo>
                <a:lnTo>
                  <a:pt x="101286" y="222829"/>
                </a:lnTo>
                <a:lnTo>
                  <a:pt x="122090" y="222829"/>
                </a:lnTo>
                <a:cubicBezTo>
                  <a:pt x="127676" y="272863"/>
                  <a:pt x="172765" y="308896"/>
                  <a:pt x="222799" y="303310"/>
                </a:cubicBezTo>
                <a:cubicBezTo>
                  <a:pt x="244692" y="300865"/>
                  <a:pt x="264960" y="290576"/>
                  <a:pt x="279853" y="274343"/>
                </a:cubicBezTo>
                <a:lnTo>
                  <a:pt x="245396" y="251372"/>
                </a:lnTo>
                <a:cubicBezTo>
                  <a:pt x="224041" y="269434"/>
                  <a:pt x="192087" y="266765"/>
                  <a:pt x="174024" y="245410"/>
                </a:cubicBezTo>
                <a:cubicBezTo>
                  <a:pt x="168536" y="238921"/>
                  <a:pt x="164769" y="231156"/>
                  <a:pt x="163071" y="222829"/>
                </a:cubicBezTo>
                <a:lnTo>
                  <a:pt x="263344" y="222850"/>
                </a:lnTo>
                <a:lnTo>
                  <a:pt x="263344" y="182335"/>
                </a:lnTo>
                <a:lnTo>
                  <a:pt x="163071" y="182335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8" name="图形 392">
            <a:extLst>
              <a:ext uri="{FF2B5EF4-FFF2-40B4-BE49-F238E27FC236}">
                <a16:creationId xmlns:a16="http://schemas.microsoft.com/office/drawing/2014/main" id="{AE701AA7-8565-4C91-B679-04ACD13B5EB9}"/>
              </a:ext>
            </a:extLst>
          </p:cNvPr>
          <p:cNvSpPr/>
          <p:nvPr/>
        </p:nvSpPr>
        <p:spPr>
          <a:xfrm>
            <a:off x="9905256" y="5057475"/>
            <a:ext cx="405144" cy="364629"/>
          </a:xfrm>
          <a:custGeom>
            <a:avLst/>
            <a:gdLst>
              <a:gd name="connsiteX0" fmla="*/ 20257 w 405144"/>
              <a:gd name="connsiteY0" fmla="*/ 0 h 364629"/>
              <a:gd name="connsiteX1" fmla="*/ 384887 w 405144"/>
              <a:gd name="connsiteY1" fmla="*/ 0 h 364629"/>
              <a:gd name="connsiteX2" fmla="*/ 405144 w 405144"/>
              <a:gd name="connsiteY2" fmla="*/ 20257 h 364629"/>
              <a:gd name="connsiteX3" fmla="*/ 405144 w 405144"/>
              <a:gd name="connsiteY3" fmla="*/ 344373 h 364629"/>
              <a:gd name="connsiteX4" fmla="*/ 384887 w 405144"/>
              <a:gd name="connsiteY4" fmla="*/ 364630 h 364629"/>
              <a:gd name="connsiteX5" fmla="*/ 20257 w 405144"/>
              <a:gd name="connsiteY5" fmla="*/ 364630 h 364629"/>
              <a:gd name="connsiteX6" fmla="*/ 0 w 405144"/>
              <a:gd name="connsiteY6" fmla="*/ 344373 h 364629"/>
              <a:gd name="connsiteX7" fmla="*/ 0 w 405144"/>
              <a:gd name="connsiteY7" fmla="*/ 20257 h 364629"/>
              <a:gd name="connsiteX8" fmla="*/ 20257 w 405144"/>
              <a:gd name="connsiteY8" fmla="*/ 0 h 364629"/>
              <a:gd name="connsiteX9" fmla="*/ 141800 w 405144"/>
              <a:gd name="connsiteY9" fmla="*/ 202572 h 364629"/>
              <a:gd name="connsiteX10" fmla="*/ 141800 w 405144"/>
              <a:gd name="connsiteY10" fmla="*/ 243087 h 364629"/>
              <a:gd name="connsiteX11" fmla="*/ 121543 w 405144"/>
              <a:gd name="connsiteY11" fmla="*/ 243087 h 364629"/>
              <a:gd name="connsiteX12" fmla="*/ 121543 w 405144"/>
              <a:gd name="connsiteY12" fmla="*/ 283601 h 364629"/>
              <a:gd name="connsiteX13" fmla="*/ 283601 w 405144"/>
              <a:gd name="connsiteY13" fmla="*/ 283601 h 364629"/>
              <a:gd name="connsiteX14" fmla="*/ 283601 w 405144"/>
              <a:gd name="connsiteY14" fmla="*/ 243087 h 364629"/>
              <a:gd name="connsiteX15" fmla="*/ 182315 w 405144"/>
              <a:gd name="connsiteY15" fmla="*/ 243087 h 364629"/>
              <a:gd name="connsiteX16" fmla="*/ 182315 w 405144"/>
              <a:gd name="connsiteY16" fmla="*/ 202572 h 364629"/>
              <a:gd name="connsiteX17" fmla="*/ 243086 w 405144"/>
              <a:gd name="connsiteY17" fmla="*/ 202572 h 364629"/>
              <a:gd name="connsiteX18" fmla="*/ 243086 w 405144"/>
              <a:gd name="connsiteY18" fmla="*/ 162058 h 364629"/>
              <a:gd name="connsiteX19" fmla="*/ 182315 w 405144"/>
              <a:gd name="connsiteY19" fmla="*/ 162058 h 364629"/>
              <a:gd name="connsiteX20" fmla="*/ 182315 w 405144"/>
              <a:gd name="connsiteY20" fmla="*/ 141800 h 364629"/>
              <a:gd name="connsiteX21" fmla="*/ 212678 w 405144"/>
              <a:gd name="connsiteY21" fmla="*/ 111392 h 364629"/>
              <a:gd name="connsiteX22" fmla="*/ 238225 w 405144"/>
              <a:gd name="connsiteY22" fmla="*/ 125291 h 364629"/>
              <a:gd name="connsiteX23" fmla="*/ 278456 w 405144"/>
              <a:gd name="connsiteY23" fmla="*/ 115243 h 364629"/>
              <a:gd name="connsiteX24" fmla="*/ 186100 w 405144"/>
              <a:gd name="connsiteY24" fmla="*/ 76129 h 364629"/>
              <a:gd name="connsiteX25" fmla="*/ 141800 w 405144"/>
              <a:gd name="connsiteY25" fmla="*/ 141800 h 364629"/>
              <a:gd name="connsiteX26" fmla="*/ 141800 w 405144"/>
              <a:gd name="connsiteY26" fmla="*/ 162058 h 364629"/>
              <a:gd name="connsiteX27" fmla="*/ 121543 w 405144"/>
              <a:gd name="connsiteY27" fmla="*/ 162058 h 364629"/>
              <a:gd name="connsiteX28" fmla="*/ 121543 w 405144"/>
              <a:gd name="connsiteY28" fmla="*/ 202572 h 364629"/>
              <a:gd name="connsiteX29" fmla="*/ 141800 w 405144"/>
              <a:gd name="connsiteY29" fmla="*/ 202572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05144" h="364629">
                <a:moveTo>
                  <a:pt x="20257" y="0"/>
                </a:moveTo>
                <a:lnTo>
                  <a:pt x="384887" y="0"/>
                </a:lnTo>
                <a:cubicBezTo>
                  <a:pt x="396075" y="0"/>
                  <a:pt x="405144" y="9069"/>
                  <a:pt x="405144" y="20257"/>
                </a:cubicBezTo>
                <a:lnTo>
                  <a:pt x="405144" y="344373"/>
                </a:lnTo>
                <a:cubicBezTo>
                  <a:pt x="405144" y="355560"/>
                  <a:pt x="396075" y="364630"/>
                  <a:pt x="384887" y="364630"/>
                </a:cubicBezTo>
                <a:lnTo>
                  <a:pt x="20257" y="364630"/>
                </a:lnTo>
                <a:cubicBezTo>
                  <a:pt x="9069" y="364630"/>
                  <a:pt x="0" y="355560"/>
                  <a:pt x="0" y="344373"/>
                </a:cubicBez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close/>
                <a:moveTo>
                  <a:pt x="141800" y="202572"/>
                </a:moveTo>
                <a:lnTo>
                  <a:pt x="141800" y="243087"/>
                </a:lnTo>
                <a:lnTo>
                  <a:pt x="121543" y="243087"/>
                </a:lnTo>
                <a:lnTo>
                  <a:pt x="121543" y="283601"/>
                </a:lnTo>
                <a:lnTo>
                  <a:pt x="283601" y="283601"/>
                </a:lnTo>
                <a:lnTo>
                  <a:pt x="283601" y="243087"/>
                </a:lnTo>
                <a:lnTo>
                  <a:pt x="182315" y="243087"/>
                </a:lnTo>
                <a:lnTo>
                  <a:pt x="182315" y="202572"/>
                </a:lnTo>
                <a:lnTo>
                  <a:pt x="243086" y="202572"/>
                </a:lnTo>
                <a:lnTo>
                  <a:pt x="243086" y="162058"/>
                </a:lnTo>
                <a:lnTo>
                  <a:pt x="182315" y="162058"/>
                </a:lnTo>
                <a:lnTo>
                  <a:pt x="182315" y="141800"/>
                </a:lnTo>
                <a:cubicBezTo>
                  <a:pt x="182302" y="125019"/>
                  <a:pt x="195896" y="111404"/>
                  <a:pt x="212678" y="111392"/>
                </a:cubicBezTo>
                <a:cubicBezTo>
                  <a:pt x="223002" y="111384"/>
                  <a:pt x="232623" y="116619"/>
                  <a:pt x="238225" y="125291"/>
                </a:cubicBezTo>
                <a:lnTo>
                  <a:pt x="278456" y="115243"/>
                </a:lnTo>
                <a:cubicBezTo>
                  <a:pt x="263753" y="78939"/>
                  <a:pt x="222404" y="61427"/>
                  <a:pt x="186100" y="76129"/>
                </a:cubicBezTo>
                <a:cubicBezTo>
                  <a:pt x="159345" y="86965"/>
                  <a:pt x="141826" y="112935"/>
                  <a:pt x="141800" y="141800"/>
                </a:cubicBezTo>
                <a:lnTo>
                  <a:pt x="141800" y="162058"/>
                </a:lnTo>
                <a:lnTo>
                  <a:pt x="121543" y="162058"/>
                </a:lnTo>
                <a:lnTo>
                  <a:pt x="121543" y="202572"/>
                </a:lnTo>
                <a:lnTo>
                  <a:pt x="141800" y="202572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9" name="图形 393">
            <a:extLst>
              <a:ext uri="{FF2B5EF4-FFF2-40B4-BE49-F238E27FC236}">
                <a16:creationId xmlns:a16="http://schemas.microsoft.com/office/drawing/2014/main" id="{205BFF21-A621-4DD1-8181-916CF5CEBB45}"/>
              </a:ext>
            </a:extLst>
          </p:cNvPr>
          <p:cNvSpPr/>
          <p:nvPr/>
        </p:nvSpPr>
        <p:spPr>
          <a:xfrm>
            <a:off x="10515404" y="5037218"/>
            <a:ext cx="405144" cy="405144"/>
          </a:xfrm>
          <a:custGeom>
            <a:avLst/>
            <a:gdLst>
              <a:gd name="connsiteX0" fmla="*/ 202572 w 405144"/>
              <a:gd name="connsiteY0" fmla="*/ 405144 h 405144"/>
              <a:gd name="connsiteX1" fmla="*/ 0 w 405144"/>
              <a:gd name="connsiteY1" fmla="*/ 202572 h 405144"/>
              <a:gd name="connsiteX2" fmla="*/ 202572 w 405144"/>
              <a:gd name="connsiteY2" fmla="*/ 0 h 405144"/>
              <a:gd name="connsiteX3" fmla="*/ 405144 w 405144"/>
              <a:gd name="connsiteY3" fmla="*/ 202572 h 405144"/>
              <a:gd name="connsiteX4" fmla="*/ 202572 w 405144"/>
              <a:gd name="connsiteY4" fmla="*/ 405144 h 405144"/>
              <a:gd name="connsiteX5" fmla="*/ 141800 w 405144"/>
              <a:gd name="connsiteY5" fmla="*/ 222829 h 405144"/>
              <a:gd name="connsiteX6" fmla="*/ 141800 w 405144"/>
              <a:gd name="connsiteY6" fmla="*/ 263344 h 405144"/>
              <a:gd name="connsiteX7" fmla="*/ 121543 w 405144"/>
              <a:gd name="connsiteY7" fmla="*/ 263344 h 405144"/>
              <a:gd name="connsiteX8" fmla="*/ 121543 w 405144"/>
              <a:gd name="connsiteY8" fmla="*/ 303858 h 405144"/>
              <a:gd name="connsiteX9" fmla="*/ 283601 w 405144"/>
              <a:gd name="connsiteY9" fmla="*/ 303858 h 405144"/>
              <a:gd name="connsiteX10" fmla="*/ 283601 w 405144"/>
              <a:gd name="connsiteY10" fmla="*/ 263344 h 405144"/>
              <a:gd name="connsiteX11" fmla="*/ 182315 w 405144"/>
              <a:gd name="connsiteY11" fmla="*/ 263344 h 405144"/>
              <a:gd name="connsiteX12" fmla="*/ 182315 w 405144"/>
              <a:gd name="connsiteY12" fmla="*/ 222829 h 405144"/>
              <a:gd name="connsiteX13" fmla="*/ 243086 w 405144"/>
              <a:gd name="connsiteY13" fmla="*/ 222829 h 405144"/>
              <a:gd name="connsiteX14" fmla="*/ 243086 w 405144"/>
              <a:gd name="connsiteY14" fmla="*/ 182315 h 405144"/>
              <a:gd name="connsiteX15" fmla="*/ 182315 w 405144"/>
              <a:gd name="connsiteY15" fmla="*/ 182315 h 405144"/>
              <a:gd name="connsiteX16" fmla="*/ 182315 w 405144"/>
              <a:gd name="connsiteY16" fmla="*/ 162058 h 405144"/>
              <a:gd name="connsiteX17" fmla="*/ 212678 w 405144"/>
              <a:gd name="connsiteY17" fmla="*/ 131649 h 405144"/>
              <a:gd name="connsiteX18" fmla="*/ 238225 w 405144"/>
              <a:gd name="connsiteY18" fmla="*/ 145548 h 405144"/>
              <a:gd name="connsiteX19" fmla="*/ 278456 w 405144"/>
              <a:gd name="connsiteY19" fmla="*/ 135500 h 405144"/>
              <a:gd name="connsiteX20" fmla="*/ 186100 w 405144"/>
              <a:gd name="connsiteY20" fmla="*/ 96387 h 405144"/>
              <a:gd name="connsiteX21" fmla="*/ 141800 w 405144"/>
              <a:gd name="connsiteY21" fmla="*/ 162058 h 405144"/>
              <a:gd name="connsiteX22" fmla="*/ 141800 w 405144"/>
              <a:gd name="connsiteY22" fmla="*/ 182315 h 405144"/>
              <a:gd name="connsiteX23" fmla="*/ 121543 w 405144"/>
              <a:gd name="connsiteY23" fmla="*/ 182315 h 405144"/>
              <a:gd name="connsiteX24" fmla="*/ 121543 w 405144"/>
              <a:gd name="connsiteY24" fmla="*/ 222829 h 405144"/>
              <a:gd name="connsiteX25" fmla="*/ 141800 w 405144"/>
              <a:gd name="connsiteY25" fmla="*/ 222829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5144" h="405144">
                <a:moveTo>
                  <a:pt x="202572" y="405144"/>
                </a:move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lose/>
                <a:moveTo>
                  <a:pt x="141800" y="222829"/>
                </a:moveTo>
                <a:lnTo>
                  <a:pt x="141800" y="263344"/>
                </a:lnTo>
                <a:lnTo>
                  <a:pt x="121543" y="263344"/>
                </a:lnTo>
                <a:lnTo>
                  <a:pt x="121543" y="303858"/>
                </a:lnTo>
                <a:lnTo>
                  <a:pt x="283601" y="303858"/>
                </a:lnTo>
                <a:lnTo>
                  <a:pt x="283601" y="263344"/>
                </a:lnTo>
                <a:lnTo>
                  <a:pt x="182315" y="263344"/>
                </a:lnTo>
                <a:lnTo>
                  <a:pt x="182315" y="222829"/>
                </a:lnTo>
                <a:lnTo>
                  <a:pt x="243086" y="222829"/>
                </a:lnTo>
                <a:lnTo>
                  <a:pt x="243086" y="182315"/>
                </a:lnTo>
                <a:lnTo>
                  <a:pt x="182315" y="182315"/>
                </a:lnTo>
                <a:lnTo>
                  <a:pt x="182315" y="162058"/>
                </a:lnTo>
                <a:cubicBezTo>
                  <a:pt x="182302" y="145276"/>
                  <a:pt x="195896" y="131662"/>
                  <a:pt x="212678" y="131649"/>
                </a:cubicBezTo>
                <a:cubicBezTo>
                  <a:pt x="223002" y="131641"/>
                  <a:pt x="232623" y="136876"/>
                  <a:pt x="238225" y="145548"/>
                </a:cubicBezTo>
                <a:lnTo>
                  <a:pt x="278456" y="135500"/>
                </a:lnTo>
                <a:cubicBezTo>
                  <a:pt x="263753" y="99196"/>
                  <a:pt x="222404" y="81684"/>
                  <a:pt x="186100" y="96387"/>
                </a:cubicBezTo>
                <a:cubicBezTo>
                  <a:pt x="159345" y="107222"/>
                  <a:pt x="141826" y="133192"/>
                  <a:pt x="141800" y="162058"/>
                </a:cubicBezTo>
                <a:lnTo>
                  <a:pt x="141800" y="182315"/>
                </a:lnTo>
                <a:lnTo>
                  <a:pt x="121543" y="182315"/>
                </a:lnTo>
                <a:lnTo>
                  <a:pt x="121543" y="222829"/>
                </a:lnTo>
                <a:lnTo>
                  <a:pt x="141800" y="222829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0" name="图形 394">
            <a:extLst>
              <a:ext uri="{FF2B5EF4-FFF2-40B4-BE49-F238E27FC236}">
                <a16:creationId xmlns:a16="http://schemas.microsoft.com/office/drawing/2014/main" id="{2A1FB3AC-FB95-43FC-B74B-A48944320CFF}"/>
              </a:ext>
            </a:extLst>
          </p:cNvPr>
          <p:cNvSpPr/>
          <p:nvPr/>
        </p:nvSpPr>
        <p:spPr>
          <a:xfrm>
            <a:off x="11113685" y="5574035"/>
            <a:ext cx="421325" cy="421345"/>
          </a:xfrm>
          <a:custGeom>
            <a:avLst/>
            <a:gdLst>
              <a:gd name="connsiteX0" fmla="*/ 192156 w 421325"/>
              <a:gd name="connsiteY0" fmla="*/ 0 h 421345"/>
              <a:gd name="connsiteX1" fmla="*/ 392682 w 421325"/>
              <a:gd name="connsiteY1" fmla="*/ 28664 h 421345"/>
              <a:gd name="connsiteX2" fmla="*/ 421325 w 421325"/>
              <a:gd name="connsiteY2" fmla="*/ 229210 h 421345"/>
              <a:gd name="connsiteX3" fmla="*/ 235121 w 421325"/>
              <a:gd name="connsiteY3" fmla="*/ 415415 h 421345"/>
              <a:gd name="connsiteX4" fmla="*/ 206477 w 421325"/>
              <a:gd name="connsiteY4" fmla="*/ 415415 h 421345"/>
              <a:gd name="connsiteX5" fmla="*/ 5931 w 421325"/>
              <a:gd name="connsiteY5" fmla="*/ 214868 h 421345"/>
              <a:gd name="connsiteX6" fmla="*/ 5931 w 421325"/>
              <a:gd name="connsiteY6" fmla="*/ 186225 h 421345"/>
              <a:gd name="connsiteX7" fmla="*/ 192156 w 421325"/>
              <a:gd name="connsiteY7" fmla="*/ 0 h 421345"/>
              <a:gd name="connsiteX8" fmla="*/ 249443 w 421325"/>
              <a:gd name="connsiteY8" fmla="*/ 171903 h 421345"/>
              <a:gd name="connsiteX9" fmla="*/ 306740 w 421325"/>
              <a:gd name="connsiteY9" fmla="*/ 171893 h 421345"/>
              <a:gd name="connsiteX10" fmla="*/ 306730 w 421325"/>
              <a:gd name="connsiteY10" fmla="*/ 114595 h 421345"/>
              <a:gd name="connsiteX11" fmla="*/ 249433 w 421325"/>
              <a:gd name="connsiteY11" fmla="*/ 114605 h 421345"/>
              <a:gd name="connsiteX12" fmla="*/ 249443 w 421325"/>
              <a:gd name="connsiteY12" fmla="*/ 171903 h 42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1325" h="421345">
                <a:moveTo>
                  <a:pt x="192156" y="0"/>
                </a:moveTo>
                <a:lnTo>
                  <a:pt x="392682" y="28664"/>
                </a:lnTo>
                <a:lnTo>
                  <a:pt x="421325" y="229210"/>
                </a:lnTo>
                <a:lnTo>
                  <a:pt x="235121" y="415415"/>
                </a:lnTo>
                <a:cubicBezTo>
                  <a:pt x="227211" y="423323"/>
                  <a:pt x="214388" y="423323"/>
                  <a:pt x="206477" y="415415"/>
                </a:cubicBezTo>
                <a:lnTo>
                  <a:pt x="5931" y="214868"/>
                </a:lnTo>
                <a:cubicBezTo>
                  <a:pt x="-1977" y="206958"/>
                  <a:pt x="-1977" y="194135"/>
                  <a:pt x="5931" y="186225"/>
                </a:cubicBezTo>
                <a:lnTo>
                  <a:pt x="192156" y="0"/>
                </a:lnTo>
                <a:close/>
                <a:moveTo>
                  <a:pt x="249443" y="171903"/>
                </a:moveTo>
                <a:cubicBezTo>
                  <a:pt x="265268" y="187722"/>
                  <a:pt x="290921" y="187718"/>
                  <a:pt x="306740" y="171893"/>
                </a:cubicBezTo>
                <a:cubicBezTo>
                  <a:pt x="322560" y="156067"/>
                  <a:pt x="322555" y="130415"/>
                  <a:pt x="306730" y="114595"/>
                </a:cubicBezTo>
                <a:cubicBezTo>
                  <a:pt x="290905" y="98776"/>
                  <a:pt x="265252" y="98780"/>
                  <a:pt x="249433" y="114605"/>
                </a:cubicBezTo>
                <a:cubicBezTo>
                  <a:pt x="233613" y="130430"/>
                  <a:pt x="233618" y="156083"/>
                  <a:pt x="249443" y="171903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1" name="图形 395">
            <a:extLst>
              <a:ext uri="{FF2B5EF4-FFF2-40B4-BE49-F238E27FC236}">
                <a16:creationId xmlns:a16="http://schemas.microsoft.com/office/drawing/2014/main" id="{3E2475AD-83B6-41C5-8336-482E50259802}"/>
              </a:ext>
            </a:extLst>
          </p:cNvPr>
          <p:cNvSpPr/>
          <p:nvPr/>
        </p:nvSpPr>
        <p:spPr>
          <a:xfrm>
            <a:off x="9925513" y="5572009"/>
            <a:ext cx="364629" cy="405144"/>
          </a:xfrm>
          <a:custGeom>
            <a:avLst/>
            <a:gdLst>
              <a:gd name="connsiteX0" fmla="*/ 70900 w 364629"/>
              <a:gd name="connsiteY0" fmla="*/ 0 h 405144"/>
              <a:gd name="connsiteX1" fmla="*/ 293730 w 364629"/>
              <a:gd name="connsiteY1" fmla="*/ 0 h 405144"/>
              <a:gd name="connsiteX2" fmla="*/ 309935 w 364629"/>
              <a:gd name="connsiteY2" fmla="*/ 8103 h 405144"/>
              <a:gd name="connsiteX3" fmla="*/ 364630 w 364629"/>
              <a:gd name="connsiteY3" fmla="*/ 81029 h 405144"/>
              <a:gd name="connsiteX4" fmla="*/ 364630 w 364629"/>
              <a:gd name="connsiteY4" fmla="*/ 384887 h 405144"/>
              <a:gd name="connsiteX5" fmla="*/ 344373 w 364629"/>
              <a:gd name="connsiteY5" fmla="*/ 405144 h 405144"/>
              <a:gd name="connsiteX6" fmla="*/ 20257 w 364629"/>
              <a:gd name="connsiteY6" fmla="*/ 405144 h 405144"/>
              <a:gd name="connsiteX7" fmla="*/ 0 w 364629"/>
              <a:gd name="connsiteY7" fmla="*/ 384887 h 405144"/>
              <a:gd name="connsiteX8" fmla="*/ 0 w 364629"/>
              <a:gd name="connsiteY8" fmla="*/ 81029 h 405144"/>
              <a:gd name="connsiteX9" fmla="*/ 54694 w 364629"/>
              <a:gd name="connsiteY9" fmla="*/ 8103 h 405144"/>
              <a:gd name="connsiteX10" fmla="*/ 70900 w 364629"/>
              <a:gd name="connsiteY10" fmla="*/ 0 h 405144"/>
              <a:gd name="connsiteX11" fmla="*/ 313987 w 364629"/>
              <a:gd name="connsiteY11" fmla="*/ 81029 h 405144"/>
              <a:gd name="connsiteX12" fmla="*/ 283601 w 364629"/>
              <a:gd name="connsiteY12" fmla="*/ 40514 h 405144"/>
              <a:gd name="connsiteX13" fmla="*/ 81029 w 364629"/>
              <a:gd name="connsiteY13" fmla="*/ 40514 h 405144"/>
              <a:gd name="connsiteX14" fmla="*/ 50643 w 364629"/>
              <a:gd name="connsiteY14" fmla="*/ 81029 h 405144"/>
              <a:gd name="connsiteX15" fmla="*/ 313987 w 364629"/>
              <a:gd name="connsiteY15" fmla="*/ 81029 h 405144"/>
              <a:gd name="connsiteX16" fmla="*/ 121543 w 364629"/>
              <a:gd name="connsiteY16" fmla="*/ 162058 h 405144"/>
              <a:gd name="connsiteX17" fmla="*/ 81029 w 364629"/>
              <a:gd name="connsiteY17" fmla="*/ 162058 h 405144"/>
              <a:gd name="connsiteX18" fmla="*/ 81029 w 364629"/>
              <a:gd name="connsiteY18" fmla="*/ 202572 h 405144"/>
              <a:gd name="connsiteX19" fmla="*/ 182315 w 364629"/>
              <a:gd name="connsiteY19" fmla="*/ 303858 h 405144"/>
              <a:gd name="connsiteX20" fmla="*/ 283601 w 364629"/>
              <a:gd name="connsiteY20" fmla="*/ 202572 h 405144"/>
              <a:gd name="connsiteX21" fmla="*/ 283601 w 364629"/>
              <a:gd name="connsiteY21" fmla="*/ 162058 h 405144"/>
              <a:gd name="connsiteX22" fmla="*/ 243087 w 364629"/>
              <a:gd name="connsiteY22" fmla="*/ 162058 h 405144"/>
              <a:gd name="connsiteX23" fmla="*/ 243087 w 364629"/>
              <a:gd name="connsiteY23" fmla="*/ 202572 h 405144"/>
              <a:gd name="connsiteX24" fmla="*/ 182315 w 364629"/>
              <a:gd name="connsiteY24" fmla="*/ 263344 h 405144"/>
              <a:gd name="connsiteX25" fmla="*/ 121543 w 364629"/>
              <a:gd name="connsiteY25" fmla="*/ 202572 h 405144"/>
              <a:gd name="connsiteX26" fmla="*/ 121543 w 364629"/>
              <a:gd name="connsiteY26" fmla="*/ 162058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629" h="405144">
                <a:moveTo>
                  <a:pt x="70900" y="0"/>
                </a:moveTo>
                <a:lnTo>
                  <a:pt x="293730" y="0"/>
                </a:lnTo>
                <a:cubicBezTo>
                  <a:pt x="300106" y="0"/>
                  <a:pt x="306110" y="3002"/>
                  <a:pt x="309935" y="8103"/>
                </a:cubicBezTo>
                <a:lnTo>
                  <a:pt x="364630" y="81029"/>
                </a:lnTo>
                <a:lnTo>
                  <a:pt x="364630" y="384887"/>
                </a:lnTo>
                <a:cubicBezTo>
                  <a:pt x="364630" y="396075"/>
                  <a:pt x="355560" y="405144"/>
                  <a:pt x="344373" y="405144"/>
                </a:cubicBezTo>
                <a:lnTo>
                  <a:pt x="20257" y="405144"/>
                </a:lnTo>
                <a:cubicBezTo>
                  <a:pt x="9069" y="405144"/>
                  <a:pt x="0" y="396075"/>
                  <a:pt x="0" y="384887"/>
                </a:cubicBezTo>
                <a:lnTo>
                  <a:pt x="0" y="81029"/>
                </a:lnTo>
                <a:lnTo>
                  <a:pt x="54694" y="8103"/>
                </a:lnTo>
                <a:cubicBezTo>
                  <a:pt x="58520" y="3002"/>
                  <a:pt x="64524" y="0"/>
                  <a:pt x="70900" y="0"/>
                </a:cubicBezTo>
                <a:close/>
                <a:moveTo>
                  <a:pt x="313987" y="81029"/>
                </a:moveTo>
                <a:lnTo>
                  <a:pt x="283601" y="40514"/>
                </a:lnTo>
                <a:lnTo>
                  <a:pt x="81029" y="40514"/>
                </a:lnTo>
                <a:lnTo>
                  <a:pt x="50643" y="81029"/>
                </a:lnTo>
                <a:lnTo>
                  <a:pt x="313987" y="81029"/>
                </a:lnTo>
                <a:close/>
                <a:moveTo>
                  <a:pt x="121543" y="162058"/>
                </a:moveTo>
                <a:lnTo>
                  <a:pt x="81029" y="162058"/>
                </a:lnTo>
                <a:lnTo>
                  <a:pt x="81029" y="202572"/>
                </a:lnTo>
                <a:cubicBezTo>
                  <a:pt x="81029" y="258511"/>
                  <a:pt x="126376" y="303858"/>
                  <a:pt x="182315" y="303858"/>
                </a:cubicBezTo>
                <a:cubicBezTo>
                  <a:pt x="238254" y="303858"/>
                  <a:pt x="283601" y="258511"/>
                  <a:pt x="283601" y="202572"/>
                </a:cubicBezTo>
                <a:lnTo>
                  <a:pt x="283601" y="162058"/>
                </a:lnTo>
                <a:lnTo>
                  <a:pt x="243087" y="162058"/>
                </a:lnTo>
                <a:lnTo>
                  <a:pt x="243087" y="202572"/>
                </a:lnTo>
                <a:cubicBezTo>
                  <a:pt x="243087" y="236135"/>
                  <a:pt x="215878" y="263344"/>
                  <a:pt x="182315" y="263344"/>
                </a:cubicBezTo>
                <a:cubicBezTo>
                  <a:pt x="148752" y="263344"/>
                  <a:pt x="121543" y="236135"/>
                  <a:pt x="121543" y="202572"/>
                </a:cubicBezTo>
                <a:lnTo>
                  <a:pt x="121543" y="162058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2" name="图形 396">
            <a:extLst>
              <a:ext uri="{FF2B5EF4-FFF2-40B4-BE49-F238E27FC236}">
                <a16:creationId xmlns:a16="http://schemas.microsoft.com/office/drawing/2014/main" id="{9FF4B4BC-D1D7-48E3-AB8B-C7689B127811}"/>
              </a:ext>
            </a:extLst>
          </p:cNvPr>
          <p:cNvSpPr/>
          <p:nvPr/>
        </p:nvSpPr>
        <p:spPr>
          <a:xfrm>
            <a:off x="10515404" y="5572009"/>
            <a:ext cx="419728" cy="425401"/>
          </a:xfrm>
          <a:custGeom>
            <a:avLst/>
            <a:gdLst>
              <a:gd name="connsiteX0" fmla="*/ 81029 w 419728"/>
              <a:gd name="connsiteY0" fmla="*/ 141800 h 425401"/>
              <a:gd name="connsiteX1" fmla="*/ 363374 w 419728"/>
              <a:gd name="connsiteY1" fmla="*/ 141800 h 425401"/>
              <a:gd name="connsiteX2" fmla="*/ 373502 w 419728"/>
              <a:gd name="connsiteY2" fmla="*/ 101286 h 425401"/>
              <a:gd name="connsiteX3" fmla="*/ 121543 w 419728"/>
              <a:gd name="connsiteY3" fmla="*/ 101286 h 425401"/>
              <a:gd name="connsiteX4" fmla="*/ 121543 w 419728"/>
              <a:gd name="connsiteY4" fmla="*/ 60772 h 425401"/>
              <a:gd name="connsiteX5" fmla="*/ 399472 w 419728"/>
              <a:gd name="connsiteY5" fmla="*/ 60772 h 425401"/>
              <a:gd name="connsiteX6" fmla="*/ 419729 w 419728"/>
              <a:gd name="connsiteY6" fmla="*/ 81029 h 425401"/>
              <a:gd name="connsiteX7" fmla="*/ 419122 w 419728"/>
              <a:gd name="connsiteY7" fmla="*/ 85951 h 425401"/>
              <a:gd name="connsiteX8" fmla="*/ 368479 w 419728"/>
              <a:gd name="connsiteY8" fmla="*/ 288523 h 425401"/>
              <a:gd name="connsiteX9" fmla="*/ 348829 w 419728"/>
              <a:gd name="connsiteY9" fmla="*/ 303858 h 425401"/>
              <a:gd name="connsiteX10" fmla="*/ 60772 w 419728"/>
              <a:gd name="connsiteY10" fmla="*/ 303858 h 425401"/>
              <a:gd name="connsiteX11" fmla="*/ 40514 w 419728"/>
              <a:gd name="connsiteY11" fmla="*/ 283601 h 425401"/>
              <a:gd name="connsiteX12" fmla="*/ 40514 w 419728"/>
              <a:gd name="connsiteY12" fmla="*/ 40514 h 425401"/>
              <a:gd name="connsiteX13" fmla="*/ 0 w 419728"/>
              <a:gd name="connsiteY13" fmla="*/ 40514 h 425401"/>
              <a:gd name="connsiteX14" fmla="*/ 0 w 419728"/>
              <a:gd name="connsiteY14" fmla="*/ 0 h 425401"/>
              <a:gd name="connsiteX15" fmla="*/ 60772 w 419728"/>
              <a:gd name="connsiteY15" fmla="*/ 0 h 425401"/>
              <a:gd name="connsiteX16" fmla="*/ 81029 w 419728"/>
              <a:gd name="connsiteY16" fmla="*/ 20257 h 425401"/>
              <a:gd name="connsiteX17" fmla="*/ 81029 w 419728"/>
              <a:gd name="connsiteY17" fmla="*/ 141800 h 425401"/>
              <a:gd name="connsiteX18" fmla="*/ 81029 w 419728"/>
              <a:gd name="connsiteY18" fmla="*/ 425401 h 425401"/>
              <a:gd name="connsiteX19" fmla="*/ 40514 w 419728"/>
              <a:gd name="connsiteY19" fmla="*/ 384887 h 425401"/>
              <a:gd name="connsiteX20" fmla="*/ 81029 w 419728"/>
              <a:gd name="connsiteY20" fmla="*/ 344373 h 425401"/>
              <a:gd name="connsiteX21" fmla="*/ 121543 w 419728"/>
              <a:gd name="connsiteY21" fmla="*/ 384887 h 425401"/>
              <a:gd name="connsiteX22" fmla="*/ 81029 w 419728"/>
              <a:gd name="connsiteY22" fmla="*/ 425401 h 425401"/>
              <a:gd name="connsiteX23" fmla="*/ 324115 w 419728"/>
              <a:gd name="connsiteY23" fmla="*/ 425401 h 425401"/>
              <a:gd name="connsiteX24" fmla="*/ 283601 w 419728"/>
              <a:gd name="connsiteY24" fmla="*/ 384887 h 425401"/>
              <a:gd name="connsiteX25" fmla="*/ 324115 w 419728"/>
              <a:gd name="connsiteY25" fmla="*/ 344373 h 425401"/>
              <a:gd name="connsiteX26" fmla="*/ 364630 w 419728"/>
              <a:gd name="connsiteY26" fmla="*/ 384887 h 425401"/>
              <a:gd name="connsiteX27" fmla="*/ 324115 w 419728"/>
              <a:gd name="connsiteY27" fmla="*/ 425401 h 4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9728" h="425401">
                <a:moveTo>
                  <a:pt x="81029" y="141800"/>
                </a:moveTo>
                <a:lnTo>
                  <a:pt x="363374" y="141800"/>
                </a:lnTo>
                <a:lnTo>
                  <a:pt x="373502" y="101286"/>
                </a:lnTo>
                <a:lnTo>
                  <a:pt x="121543" y="101286"/>
                </a:lnTo>
                <a:lnTo>
                  <a:pt x="121543" y="60772"/>
                </a:lnTo>
                <a:lnTo>
                  <a:pt x="399472" y="60772"/>
                </a:lnTo>
                <a:cubicBezTo>
                  <a:pt x="410660" y="60772"/>
                  <a:pt x="419729" y="69842"/>
                  <a:pt x="419729" y="81029"/>
                </a:cubicBezTo>
                <a:cubicBezTo>
                  <a:pt x="419729" y="82689"/>
                  <a:pt x="419525" y="84342"/>
                  <a:pt x="419122" y="85951"/>
                </a:cubicBezTo>
                <a:lnTo>
                  <a:pt x="368479" y="288523"/>
                </a:lnTo>
                <a:cubicBezTo>
                  <a:pt x="366221" y="297536"/>
                  <a:pt x="358121" y="303858"/>
                  <a:pt x="348829" y="303858"/>
                </a:cubicBezTo>
                <a:lnTo>
                  <a:pt x="60772" y="303858"/>
                </a:lnTo>
                <a:cubicBezTo>
                  <a:pt x="49584" y="303858"/>
                  <a:pt x="40514" y="294789"/>
                  <a:pt x="40514" y="283601"/>
                </a:cubicBezTo>
                <a:lnTo>
                  <a:pt x="40514" y="40514"/>
                </a:lnTo>
                <a:lnTo>
                  <a:pt x="0" y="40514"/>
                </a:lnTo>
                <a:lnTo>
                  <a:pt x="0" y="0"/>
                </a:lnTo>
                <a:lnTo>
                  <a:pt x="60772" y="0"/>
                </a:lnTo>
                <a:cubicBezTo>
                  <a:pt x="71959" y="0"/>
                  <a:pt x="81029" y="9069"/>
                  <a:pt x="81029" y="20257"/>
                </a:cubicBezTo>
                <a:lnTo>
                  <a:pt x="81029" y="141800"/>
                </a:lnTo>
                <a:close/>
                <a:moveTo>
                  <a:pt x="81029" y="425401"/>
                </a:moveTo>
                <a:cubicBezTo>
                  <a:pt x="58653" y="425401"/>
                  <a:pt x="40514" y="407262"/>
                  <a:pt x="40514" y="384887"/>
                </a:cubicBezTo>
                <a:cubicBezTo>
                  <a:pt x="40514" y="362511"/>
                  <a:pt x="58653" y="344373"/>
                  <a:pt x="81029" y="344373"/>
                </a:cubicBezTo>
                <a:cubicBezTo>
                  <a:pt x="103404" y="344373"/>
                  <a:pt x="121543" y="362511"/>
                  <a:pt x="121543" y="384887"/>
                </a:cubicBezTo>
                <a:cubicBezTo>
                  <a:pt x="121543" y="407262"/>
                  <a:pt x="103404" y="425401"/>
                  <a:pt x="81029" y="425401"/>
                </a:cubicBezTo>
                <a:close/>
                <a:moveTo>
                  <a:pt x="324115" y="425401"/>
                </a:moveTo>
                <a:cubicBezTo>
                  <a:pt x="301740" y="425401"/>
                  <a:pt x="283601" y="407262"/>
                  <a:pt x="283601" y="384887"/>
                </a:cubicBezTo>
                <a:cubicBezTo>
                  <a:pt x="283601" y="362511"/>
                  <a:pt x="301740" y="344373"/>
                  <a:pt x="324115" y="344373"/>
                </a:cubicBezTo>
                <a:cubicBezTo>
                  <a:pt x="346491" y="344373"/>
                  <a:pt x="364630" y="362511"/>
                  <a:pt x="364630" y="384887"/>
                </a:cubicBezTo>
                <a:cubicBezTo>
                  <a:pt x="364630" y="407262"/>
                  <a:pt x="346491" y="425401"/>
                  <a:pt x="324115" y="425401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3" name="图形 397">
            <a:extLst>
              <a:ext uri="{FF2B5EF4-FFF2-40B4-BE49-F238E27FC236}">
                <a16:creationId xmlns:a16="http://schemas.microsoft.com/office/drawing/2014/main" id="{BDA16289-84A6-4896-B70C-CB5BCBBA629E}"/>
              </a:ext>
            </a:extLst>
          </p:cNvPr>
          <p:cNvSpPr/>
          <p:nvPr/>
        </p:nvSpPr>
        <p:spPr>
          <a:xfrm>
            <a:off x="7464667" y="5592266"/>
            <a:ext cx="405144" cy="364629"/>
          </a:xfrm>
          <a:custGeom>
            <a:avLst/>
            <a:gdLst>
              <a:gd name="connsiteX0" fmla="*/ 20257 w 405144"/>
              <a:gd name="connsiteY0" fmla="*/ 0 h 364629"/>
              <a:gd name="connsiteX1" fmla="*/ 384887 w 405144"/>
              <a:gd name="connsiteY1" fmla="*/ 0 h 364629"/>
              <a:gd name="connsiteX2" fmla="*/ 405144 w 405144"/>
              <a:gd name="connsiteY2" fmla="*/ 20257 h 364629"/>
              <a:gd name="connsiteX3" fmla="*/ 405144 w 405144"/>
              <a:gd name="connsiteY3" fmla="*/ 344373 h 364629"/>
              <a:gd name="connsiteX4" fmla="*/ 384887 w 405144"/>
              <a:gd name="connsiteY4" fmla="*/ 364630 h 364629"/>
              <a:gd name="connsiteX5" fmla="*/ 20257 w 405144"/>
              <a:gd name="connsiteY5" fmla="*/ 364630 h 364629"/>
              <a:gd name="connsiteX6" fmla="*/ 0 w 405144"/>
              <a:gd name="connsiteY6" fmla="*/ 344373 h 364629"/>
              <a:gd name="connsiteX7" fmla="*/ 0 w 405144"/>
              <a:gd name="connsiteY7" fmla="*/ 20257 h 364629"/>
              <a:gd name="connsiteX8" fmla="*/ 20257 w 405144"/>
              <a:gd name="connsiteY8" fmla="*/ 0 h 364629"/>
              <a:gd name="connsiteX9" fmla="*/ 263344 w 405144"/>
              <a:gd name="connsiteY9" fmla="*/ 81029 h 364629"/>
              <a:gd name="connsiteX10" fmla="*/ 263344 w 405144"/>
              <a:gd name="connsiteY10" fmla="*/ 121543 h 364629"/>
              <a:gd name="connsiteX11" fmla="*/ 182315 w 405144"/>
              <a:gd name="connsiteY11" fmla="*/ 121543 h 364629"/>
              <a:gd name="connsiteX12" fmla="*/ 182315 w 405144"/>
              <a:gd name="connsiteY12" fmla="*/ 162058 h 364629"/>
              <a:gd name="connsiteX13" fmla="*/ 263344 w 405144"/>
              <a:gd name="connsiteY13" fmla="*/ 162058 h 364629"/>
              <a:gd name="connsiteX14" fmla="*/ 263344 w 405144"/>
              <a:gd name="connsiteY14" fmla="*/ 202572 h 364629"/>
              <a:gd name="connsiteX15" fmla="*/ 334244 w 405144"/>
              <a:gd name="connsiteY15" fmla="*/ 141800 h 364629"/>
              <a:gd name="connsiteX16" fmla="*/ 263344 w 405144"/>
              <a:gd name="connsiteY16" fmla="*/ 81029 h 364629"/>
              <a:gd name="connsiteX17" fmla="*/ 141800 w 405144"/>
              <a:gd name="connsiteY17" fmla="*/ 283601 h 364629"/>
              <a:gd name="connsiteX18" fmla="*/ 141800 w 405144"/>
              <a:gd name="connsiteY18" fmla="*/ 243087 h 364629"/>
              <a:gd name="connsiteX19" fmla="*/ 222829 w 405144"/>
              <a:gd name="connsiteY19" fmla="*/ 243087 h 364629"/>
              <a:gd name="connsiteX20" fmla="*/ 222829 w 405144"/>
              <a:gd name="connsiteY20" fmla="*/ 202572 h 364629"/>
              <a:gd name="connsiteX21" fmla="*/ 141800 w 405144"/>
              <a:gd name="connsiteY21" fmla="*/ 202572 h 364629"/>
              <a:gd name="connsiteX22" fmla="*/ 141800 w 405144"/>
              <a:gd name="connsiteY22" fmla="*/ 162058 h 364629"/>
              <a:gd name="connsiteX23" fmla="*/ 70900 w 405144"/>
              <a:gd name="connsiteY23" fmla="*/ 222829 h 364629"/>
              <a:gd name="connsiteX24" fmla="*/ 141800 w 405144"/>
              <a:gd name="connsiteY24" fmla="*/ 283601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5144" h="364629">
                <a:moveTo>
                  <a:pt x="20257" y="0"/>
                </a:moveTo>
                <a:lnTo>
                  <a:pt x="384887" y="0"/>
                </a:lnTo>
                <a:cubicBezTo>
                  <a:pt x="396075" y="0"/>
                  <a:pt x="405144" y="9069"/>
                  <a:pt x="405144" y="20257"/>
                </a:cubicBezTo>
                <a:lnTo>
                  <a:pt x="405144" y="344373"/>
                </a:lnTo>
                <a:cubicBezTo>
                  <a:pt x="405144" y="355560"/>
                  <a:pt x="396075" y="364630"/>
                  <a:pt x="384887" y="364630"/>
                </a:cubicBezTo>
                <a:lnTo>
                  <a:pt x="20257" y="364630"/>
                </a:lnTo>
                <a:cubicBezTo>
                  <a:pt x="9069" y="364630"/>
                  <a:pt x="0" y="355560"/>
                  <a:pt x="0" y="344373"/>
                </a:cubicBez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close/>
                <a:moveTo>
                  <a:pt x="263344" y="81029"/>
                </a:moveTo>
                <a:lnTo>
                  <a:pt x="263344" y="121543"/>
                </a:lnTo>
                <a:lnTo>
                  <a:pt x="182315" y="121543"/>
                </a:lnTo>
                <a:lnTo>
                  <a:pt x="182315" y="162058"/>
                </a:lnTo>
                <a:lnTo>
                  <a:pt x="263344" y="162058"/>
                </a:lnTo>
                <a:lnTo>
                  <a:pt x="263344" y="202572"/>
                </a:lnTo>
                <a:lnTo>
                  <a:pt x="334244" y="141800"/>
                </a:lnTo>
                <a:lnTo>
                  <a:pt x="263344" y="81029"/>
                </a:lnTo>
                <a:close/>
                <a:moveTo>
                  <a:pt x="141800" y="283601"/>
                </a:moveTo>
                <a:lnTo>
                  <a:pt x="141800" y="243087"/>
                </a:lnTo>
                <a:lnTo>
                  <a:pt x="222829" y="243087"/>
                </a:lnTo>
                <a:lnTo>
                  <a:pt x="222829" y="202572"/>
                </a:lnTo>
                <a:lnTo>
                  <a:pt x="141800" y="202572"/>
                </a:lnTo>
                <a:lnTo>
                  <a:pt x="141800" y="162058"/>
                </a:lnTo>
                <a:lnTo>
                  <a:pt x="70900" y="222829"/>
                </a:lnTo>
                <a:lnTo>
                  <a:pt x="141800" y="283601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5" name="图形 124">
            <a:extLst>
              <a:ext uri="{FF2B5EF4-FFF2-40B4-BE49-F238E27FC236}">
                <a16:creationId xmlns:a16="http://schemas.microsoft.com/office/drawing/2014/main" id="{70E12035-FF08-4C4F-B41A-B8ECED972517}"/>
              </a:ext>
            </a:extLst>
          </p:cNvPr>
          <p:cNvSpPr/>
          <p:nvPr/>
        </p:nvSpPr>
        <p:spPr>
          <a:xfrm>
            <a:off x="6820904" y="860591"/>
            <a:ext cx="445066" cy="399167"/>
          </a:xfrm>
          <a:custGeom>
            <a:avLst/>
            <a:gdLst>
              <a:gd name="connsiteX0" fmla="*/ 222533 w 445066"/>
              <a:gd name="connsiteY0" fmla="*/ 358707 h 399167"/>
              <a:gd name="connsiteX1" fmla="*/ 262994 w 445066"/>
              <a:gd name="connsiteY1" fmla="*/ 358707 h 399167"/>
              <a:gd name="connsiteX2" fmla="*/ 262994 w 445066"/>
              <a:gd name="connsiteY2" fmla="*/ 95713 h 399167"/>
              <a:gd name="connsiteX3" fmla="*/ 392346 w 445066"/>
              <a:gd name="connsiteY3" fmla="*/ 151144 h 399167"/>
              <a:gd name="connsiteX4" fmla="*/ 404606 w 445066"/>
              <a:gd name="connsiteY4" fmla="*/ 169756 h 399167"/>
              <a:gd name="connsiteX5" fmla="*/ 404606 w 445066"/>
              <a:gd name="connsiteY5" fmla="*/ 358707 h 399167"/>
              <a:gd name="connsiteX6" fmla="*/ 445066 w 445066"/>
              <a:gd name="connsiteY6" fmla="*/ 358707 h 399167"/>
              <a:gd name="connsiteX7" fmla="*/ 445066 w 445066"/>
              <a:gd name="connsiteY7" fmla="*/ 399168 h 399167"/>
              <a:gd name="connsiteX8" fmla="*/ 0 w 445066"/>
              <a:gd name="connsiteY8" fmla="*/ 399168 h 399167"/>
              <a:gd name="connsiteX9" fmla="*/ 0 w 445066"/>
              <a:gd name="connsiteY9" fmla="*/ 358707 h 399167"/>
              <a:gd name="connsiteX10" fmla="*/ 40461 w 445066"/>
              <a:gd name="connsiteY10" fmla="*/ 358707 h 399167"/>
              <a:gd name="connsiteX11" fmla="*/ 40461 w 445066"/>
              <a:gd name="connsiteY11" fmla="*/ 88633 h 399167"/>
              <a:gd name="connsiteX12" fmla="*/ 52477 w 445066"/>
              <a:gd name="connsiteY12" fmla="*/ 70142 h 399167"/>
              <a:gd name="connsiteX13" fmla="*/ 208311 w 445066"/>
              <a:gd name="connsiteY13" fmla="*/ 874 h 399167"/>
              <a:gd name="connsiteX14" fmla="*/ 221662 w 445066"/>
              <a:gd name="connsiteY14" fmla="*/ 6011 h 399167"/>
              <a:gd name="connsiteX15" fmla="*/ 222533 w 445066"/>
              <a:gd name="connsiteY15" fmla="*/ 10139 h 399167"/>
              <a:gd name="connsiteX16" fmla="*/ 222533 w 445066"/>
              <a:gd name="connsiteY16" fmla="*/ 358707 h 39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5066" h="399167">
                <a:moveTo>
                  <a:pt x="222533" y="358707"/>
                </a:moveTo>
                <a:lnTo>
                  <a:pt x="262994" y="358707"/>
                </a:lnTo>
                <a:lnTo>
                  <a:pt x="262994" y="95713"/>
                </a:lnTo>
                <a:lnTo>
                  <a:pt x="392346" y="151144"/>
                </a:lnTo>
                <a:cubicBezTo>
                  <a:pt x="399790" y="154335"/>
                  <a:pt x="404613" y="161658"/>
                  <a:pt x="404606" y="169756"/>
                </a:cubicBezTo>
                <a:lnTo>
                  <a:pt x="404606" y="358707"/>
                </a:lnTo>
                <a:lnTo>
                  <a:pt x="445066" y="358707"/>
                </a:lnTo>
                <a:lnTo>
                  <a:pt x="445066" y="399168"/>
                </a:lnTo>
                <a:lnTo>
                  <a:pt x="0" y="399168"/>
                </a:lnTo>
                <a:lnTo>
                  <a:pt x="0" y="358707"/>
                </a:lnTo>
                <a:lnTo>
                  <a:pt x="40461" y="358707"/>
                </a:lnTo>
                <a:lnTo>
                  <a:pt x="40461" y="88633"/>
                </a:lnTo>
                <a:cubicBezTo>
                  <a:pt x="40460" y="80636"/>
                  <a:pt x="45169" y="73389"/>
                  <a:pt x="52477" y="70142"/>
                </a:cubicBezTo>
                <a:lnTo>
                  <a:pt x="208311" y="874"/>
                </a:lnTo>
                <a:cubicBezTo>
                  <a:pt x="213417" y="-1394"/>
                  <a:pt x="219394" y="906"/>
                  <a:pt x="221662" y="6011"/>
                </a:cubicBezTo>
                <a:cubicBezTo>
                  <a:pt x="222239" y="7310"/>
                  <a:pt x="222536" y="8717"/>
                  <a:pt x="222533" y="10139"/>
                </a:cubicBezTo>
                <a:lnTo>
                  <a:pt x="222533" y="358707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6" name="图形 126">
            <a:extLst>
              <a:ext uri="{FF2B5EF4-FFF2-40B4-BE49-F238E27FC236}">
                <a16:creationId xmlns:a16="http://schemas.microsoft.com/office/drawing/2014/main" id="{05E405AD-70B5-4637-9292-899E97F30495}"/>
              </a:ext>
            </a:extLst>
          </p:cNvPr>
          <p:cNvSpPr/>
          <p:nvPr/>
        </p:nvSpPr>
        <p:spPr>
          <a:xfrm>
            <a:off x="7430241" y="895613"/>
            <a:ext cx="445066" cy="364145"/>
          </a:xfrm>
          <a:custGeom>
            <a:avLst/>
            <a:gdLst>
              <a:gd name="connsiteX0" fmla="*/ 404606 w 445066"/>
              <a:gd name="connsiteY0" fmla="*/ 323685 h 364145"/>
              <a:gd name="connsiteX1" fmla="*/ 445066 w 445066"/>
              <a:gd name="connsiteY1" fmla="*/ 323685 h 364145"/>
              <a:gd name="connsiteX2" fmla="*/ 445066 w 445066"/>
              <a:gd name="connsiteY2" fmla="*/ 364145 h 364145"/>
              <a:gd name="connsiteX3" fmla="*/ 0 w 445066"/>
              <a:gd name="connsiteY3" fmla="*/ 364145 h 364145"/>
              <a:gd name="connsiteX4" fmla="*/ 0 w 445066"/>
              <a:gd name="connsiteY4" fmla="*/ 323685 h 364145"/>
              <a:gd name="connsiteX5" fmla="*/ 40461 w 445066"/>
              <a:gd name="connsiteY5" fmla="*/ 323685 h 364145"/>
              <a:gd name="connsiteX6" fmla="*/ 40461 w 445066"/>
              <a:gd name="connsiteY6" fmla="*/ 20230 h 364145"/>
              <a:gd name="connsiteX7" fmla="*/ 60691 w 445066"/>
              <a:gd name="connsiteY7" fmla="*/ 0 h 364145"/>
              <a:gd name="connsiteX8" fmla="*/ 262994 w 445066"/>
              <a:gd name="connsiteY8" fmla="*/ 0 h 364145"/>
              <a:gd name="connsiteX9" fmla="*/ 283224 w 445066"/>
              <a:gd name="connsiteY9" fmla="*/ 20230 h 364145"/>
              <a:gd name="connsiteX10" fmla="*/ 283224 w 445066"/>
              <a:gd name="connsiteY10" fmla="*/ 323685 h 364145"/>
              <a:gd name="connsiteX11" fmla="*/ 323685 w 445066"/>
              <a:gd name="connsiteY11" fmla="*/ 323685 h 364145"/>
              <a:gd name="connsiteX12" fmla="*/ 323685 w 445066"/>
              <a:gd name="connsiteY12" fmla="*/ 121382 h 364145"/>
              <a:gd name="connsiteX13" fmla="*/ 384376 w 445066"/>
              <a:gd name="connsiteY13" fmla="*/ 121382 h 364145"/>
              <a:gd name="connsiteX14" fmla="*/ 404606 w 445066"/>
              <a:gd name="connsiteY14" fmla="*/ 141612 h 364145"/>
              <a:gd name="connsiteX15" fmla="*/ 404606 w 445066"/>
              <a:gd name="connsiteY15" fmla="*/ 323685 h 364145"/>
              <a:gd name="connsiteX16" fmla="*/ 121382 w 445066"/>
              <a:gd name="connsiteY16" fmla="*/ 161842 h 364145"/>
              <a:gd name="connsiteX17" fmla="*/ 121382 w 445066"/>
              <a:gd name="connsiteY17" fmla="*/ 202303 h 364145"/>
              <a:gd name="connsiteX18" fmla="*/ 202303 w 445066"/>
              <a:gd name="connsiteY18" fmla="*/ 202303 h 364145"/>
              <a:gd name="connsiteX19" fmla="*/ 202303 w 445066"/>
              <a:gd name="connsiteY19" fmla="*/ 161842 h 364145"/>
              <a:gd name="connsiteX20" fmla="*/ 121382 w 445066"/>
              <a:gd name="connsiteY20" fmla="*/ 161842 h 364145"/>
              <a:gd name="connsiteX21" fmla="*/ 121382 w 445066"/>
              <a:gd name="connsiteY21" fmla="*/ 80921 h 364145"/>
              <a:gd name="connsiteX22" fmla="*/ 121382 w 445066"/>
              <a:gd name="connsiteY22" fmla="*/ 121382 h 364145"/>
              <a:gd name="connsiteX23" fmla="*/ 202303 w 445066"/>
              <a:gd name="connsiteY23" fmla="*/ 121382 h 364145"/>
              <a:gd name="connsiteX24" fmla="*/ 202303 w 445066"/>
              <a:gd name="connsiteY24" fmla="*/ 80921 h 364145"/>
              <a:gd name="connsiteX25" fmla="*/ 121382 w 445066"/>
              <a:gd name="connsiteY25" fmla="*/ 8092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5066" h="364145">
                <a:moveTo>
                  <a:pt x="404606" y="323685"/>
                </a:moveTo>
                <a:lnTo>
                  <a:pt x="445066" y="323685"/>
                </a:lnTo>
                <a:lnTo>
                  <a:pt x="445066" y="364145"/>
                </a:lnTo>
                <a:lnTo>
                  <a:pt x="0" y="364145"/>
                </a:lnTo>
                <a:lnTo>
                  <a:pt x="0" y="323685"/>
                </a:lnTo>
                <a:lnTo>
                  <a:pt x="40461" y="323685"/>
                </a:lnTo>
                <a:lnTo>
                  <a:pt x="40461" y="20230"/>
                </a:lnTo>
                <a:cubicBezTo>
                  <a:pt x="40461" y="9057"/>
                  <a:pt x="49518" y="0"/>
                  <a:pt x="60691" y="0"/>
                </a:cubicBezTo>
                <a:lnTo>
                  <a:pt x="262994" y="0"/>
                </a:lnTo>
                <a:cubicBezTo>
                  <a:pt x="274167" y="0"/>
                  <a:pt x="283224" y="9057"/>
                  <a:pt x="283224" y="20230"/>
                </a:cubicBezTo>
                <a:lnTo>
                  <a:pt x="283224" y="323685"/>
                </a:lnTo>
                <a:lnTo>
                  <a:pt x="323685" y="323685"/>
                </a:lnTo>
                <a:lnTo>
                  <a:pt x="323685" y="121382"/>
                </a:lnTo>
                <a:lnTo>
                  <a:pt x="384376" y="121382"/>
                </a:lnTo>
                <a:cubicBezTo>
                  <a:pt x="395548" y="121382"/>
                  <a:pt x="404606" y="130439"/>
                  <a:pt x="404606" y="141612"/>
                </a:cubicBezTo>
                <a:lnTo>
                  <a:pt x="404606" y="323685"/>
                </a:lnTo>
                <a:close/>
                <a:moveTo>
                  <a:pt x="121382" y="161842"/>
                </a:moveTo>
                <a:lnTo>
                  <a:pt x="121382" y="202303"/>
                </a:lnTo>
                <a:lnTo>
                  <a:pt x="202303" y="202303"/>
                </a:lnTo>
                <a:lnTo>
                  <a:pt x="202303" y="161842"/>
                </a:lnTo>
                <a:lnTo>
                  <a:pt x="121382" y="161842"/>
                </a:lnTo>
                <a:close/>
                <a:moveTo>
                  <a:pt x="121382" y="80921"/>
                </a:moveTo>
                <a:lnTo>
                  <a:pt x="121382" y="121382"/>
                </a:lnTo>
                <a:lnTo>
                  <a:pt x="202303" y="121382"/>
                </a:lnTo>
                <a:lnTo>
                  <a:pt x="202303" y="80921"/>
                </a:lnTo>
                <a:lnTo>
                  <a:pt x="121382" y="80921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7" name="图形 128">
            <a:extLst>
              <a:ext uri="{FF2B5EF4-FFF2-40B4-BE49-F238E27FC236}">
                <a16:creationId xmlns:a16="http://schemas.microsoft.com/office/drawing/2014/main" id="{2D319D57-4433-45ED-BFF3-4361B03175F1}"/>
              </a:ext>
            </a:extLst>
          </p:cNvPr>
          <p:cNvSpPr/>
          <p:nvPr/>
        </p:nvSpPr>
        <p:spPr>
          <a:xfrm>
            <a:off x="8039577" y="895613"/>
            <a:ext cx="445066" cy="364145"/>
          </a:xfrm>
          <a:custGeom>
            <a:avLst/>
            <a:gdLst>
              <a:gd name="connsiteX0" fmla="*/ 20230 w 445066"/>
              <a:gd name="connsiteY0" fmla="*/ 323685 h 364145"/>
              <a:gd name="connsiteX1" fmla="*/ 20230 w 445066"/>
              <a:gd name="connsiteY1" fmla="*/ 101151 h 364145"/>
              <a:gd name="connsiteX2" fmla="*/ 0 w 445066"/>
              <a:gd name="connsiteY2" fmla="*/ 101151 h 364145"/>
              <a:gd name="connsiteX3" fmla="*/ 0 w 445066"/>
              <a:gd name="connsiteY3" fmla="*/ 60691 h 364145"/>
              <a:gd name="connsiteX4" fmla="*/ 60691 w 445066"/>
              <a:gd name="connsiteY4" fmla="*/ 60691 h 364145"/>
              <a:gd name="connsiteX5" fmla="*/ 60691 w 445066"/>
              <a:gd name="connsiteY5" fmla="*/ 20230 h 364145"/>
              <a:gd name="connsiteX6" fmla="*/ 80921 w 445066"/>
              <a:gd name="connsiteY6" fmla="*/ 0 h 364145"/>
              <a:gd name="connsiteX7" fmla="*/ 364145 w 445066"/>
              <a:gd name="connsiteY7" fmla="*/ 0 h 364145"/>
              <a:gd name="connsiteX8" fmla="*/ 384376 w 445066"/>
              <a:gd name="connsiteY8" fmla="*/ 20230 h 364145"/>
              <a:gd name="connsiteX9" fmla="*/ 384376 w 445066"/>
              <a:gd name="connsiteY9" fmla="*/ 60691 h 364145"/>
              <a:gd name="connsiteX10" fmla="*/ 445066 w 445066"/>
              <a:gd name="connsiteY10" fmla="*/ 60691 h 364145"/>
              <a:gd name="connsiteX11" fmla="*/ 445066 w 445066"/>
              <a:gd name="connsiteY11" fmla="*/ 101151 h 364145"/>
              <a:gd name="connsiteX12" fmla="*/ 424836 w 445066"/>
              <a:gd name="connsiteY12" fmla="*/ 101151 h 364145"/>
              <a:gd name="connsiteX13" fmla="*/ 424836 w 445066"/>
              <a:gd name="connsiteY13" fmla="*/ 323685 h 364145"/>
              <a:gd name="connsiteX14" fmla="*/ 445066 w 445066"/>
              <a:gd name="connsiteY14" fmla="*/ 323685 h 364145"/>
              <a:gd name="connsiteX15" fmla="*/ 445066 w 445066"/>
              <a:gd name="connsiteY15" fmla="*/ 364145 h 364145"/>
              <a:gd name="connsiteX16" fmla="*/ 0 w 445066"/>
              <a:gd name="connsiteY16" fmla="*/ 364145 h 364145"/>
              <a:gd name="connsiteX17" fmla="*/ 0 w 445066"/>
              <a:gd name="connsiteY17" fmla="*/ 323685 h 364145"/>
              <a:gd name="connsiteX18" fmla="*/ 20230 w 445066"/>
              <a:gd name="connsiteY18" fmla="*/ 323685 h 364145"/>
              <a:gd name="connsiteX19" fmla="*/ 242764 w 445066"/>
              <a:gd name="connsiteY19" fmla="*/ 323685 h 364145"/>
              <a:gd name="connsiteX20" fmla="*/ 242764 w 445066"/>
              <a:gd name="connsiteY20" fmla="*/ 182073 h 364145"/>
              <a:gd name="connsiteX21" fmla="*/ 202303 w 445066"/>
              <a:gd name="connsiteY21" fmla="*/ 182073 h 364145"/>
              <a:gd name="connsiteX22" fmla="*/ 202303 w 445066"/>
              <a:gd name="connsiteY22" fmla="*/ 323685 h 364145"/>
              <a:gd name="connsiteX23" fmla="*/ 242764 w 445066"/>
              <a:gd name="connsiteY23" fmla="*/ 323685 h 364145"/>
              <a:gd name="connsiteX24" fmla="*/ 141612 w 445066"/>
              <a:gd name="connsiteY24" fmla="*/ 323685 h 364145"/>
              <a:gd name="connsiteX25" fmla="*/ 141612 w 445066"/>
              <a:gd name="connsiteY25" fmla="*/ 182073 h 364145"/>
              <a:gd name="connsiteX26" fmla="*/ 101151 w 445066"/>
              <a:gd name="connsiteY26" fmla="*/ 182073 h 364145"/>
              <a:gd name="connsiteX27" fmla="*/ 101151 w 445066"/>
              <a:gd name="connsiteY27" fmla="*/ 323685 h 364145"/>
              <a:gd name="connsiteX28" fmla="*/ 141612 w 445066"/>
              <a:gd name="connsiteY28" fmla="*/ 323685 h 364145"/>
              <a:gd name="connsiteX29" fmla="*/ 343915 w 445066"/>
              <a:gd name="connsiteY29" fmla="*/ 323685 h 364145"/>
              <a:gd name="connsiteX30" fmla="*/ 343915 w 445066"/>
              <a:gd name="connsiteY30" fmla="*/ 182073 h 364145"/>
              <a:gd name="connsiteX31" fmla="*/ 303454 w 445066"/>
              <a:gd name="connsiteY31" fmla="*/ 182073 h 364145"/>
              <a:gd name="connsiteX32" fmla="*/ 303454 w 445066"/>
              <a:gd name="connsiteY32" fmla="*/ 323685 h 364145"/>
              <a:gd name="connsiteX33" fmla="*/ 343915 w 445066"/>
              <a:gd name="connsiteY33" fmla="*/ 323685 h 364145"/>
              <a:gd name="connsiteX34" fmla="*/ 101151 w 445066"/>
              <a:gd name="connsiteY34" fmla="*/ 40461 h 364145"/>
              <a:gd name="connsiteX35" fmla="*/ 101151 w 445066"/>
              <a:gd name="connsiteY35" fmla="*/ 60691 h 364145"/>
              <a:gd name="connsiteX36" fmla="*/ 343915 w 445066"/>
              <a:gd name="connsiteY36" fmla="*/ 60691 h 364145"/>
              <a:gd name="connsiteX37" fmla="*/ 343915 w 445066"/>
              <a:gd name="connsiteY37" fmla="*/ 40461 h 364145"/>
              <a:gd name="connsiteX38" fmla="*/ 101151 w 445066"/>
              <a:gd name="connsiteY38" fmla="*/ 4046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5066" h="364145">
                <a:moveTo>
                  <a:pt x="20230" y="323685"/>
                </a:moveTo>
                <a:lnTo>
                  <a:pt x="20230" y="101151"/>
                </a:lnTo>
                <a:lnTo>
                  <a:pt x="0" y="101151"/>
                </a:lnTo>
                <a:lnTo>
                  <a:pt x="0" y="60691"/>
                </a:lnTo>
                <a:lnTo>
                  <a:pt x="60691" y="60691"/>
                </a:lnTo>
                <a:lnTo>
                  <a:pt x="60691" y="20230"/>
                </a:lnTo>
                <a:cubicBezTo>
                  <a:pt x="60691" y="9057"/>
                  <a:pt x="69748" y="0"/>
                  <a:pt x="80921" y="0"/>
                </a:cubicBezTo>
                <a:lnTo>
                  <a:pt x="364145" y="0"/>
                </a:lnTo>
                <a:cubicBezTo>
                  <a:pt x="375318" y="0"/>
                  <a:pt x="384376" y="9057"/>
                  <a:pt x="384376" y="20230"/>
                </a:cubicBezTo>
                <a:lnTo>
                  <a:pt x="384376" y="60691"/>
                </a:lnTo>
                <a:lnTo>
                  <a:pt x="445066" y="60691"/>
                </a:lnTo>
                <a:lnTo>
                  <a:pt x="445066" y="101151"/>
                </a:lnTo>
                <a:lnTo>
                  <a:pt x="424836" y="101151"/>
                </a:lnTo>
                <a:lnTo>
                  <a:pt x="424836" y="323685"/>
                </a:lnTo>
                <a:lnTo>
                  <a:pt x="445066" y="323685"/>
                </a:lnTo>
                <a:lnTo>
                  <a:pt x="445066" y="364145"/>
                </a:lnTo>
                <a:lnTo>
                  <a:pt x="0" y="364145"/>
                </a:lnTo>
                <a:lnTo>
                  <a:pt x="0" y="323685"/>
                </a:lnTo>
                <a:lnTo>
                  <a:pt x="20230" y="323685"/>
                </a:lnTo>
                <a:close/>
                <a:moveTo>
                  <a:pt x="242764" y="323685"/>
                </a:moveTo>
                <a:lnTo>
                  <a:pt x="242764" y="182073"/>
                </a:lnTo>
                <a:lnTo>
                  <a:pt x="202303" y="182073"/>
                </a:lnTo>
                <a:lnTo>
                  <a:pt x="202303" y="323685"/>
                </a:lnTo>
                <a:lnTo>
                  <a:pt x="242764" y="323685"/>
                </a:lnTo>
                <a:close/>
                <a:moveTo>
                  <a:pt x="141612" y="323685"/>
                </a:moveTo>
                <a:lnTo>
                  <a:pt x="141612" y="182073"/>
                </a:lnTo>
                <a:lnTo>
                  <a:pt x="101151" y="182073"/>
                </a:lnTo>
                <a:lnTo>
                  <a:pt x="101151" y="323685"/>
                </a:lnTo>
                <a:lnTo>
                  <a:pt x="141612" y="323685"/>
                </a:lnTo>
                <a:close/>
                <a:moveTo>
                  <a:pt x="343915" y="323685"/>
                </a:moveTo>
                <a:lnTo>
                  <a:pt x="343915" y="182073"/>
                </a:lnTo>
                <a:lnTo>
                  <a:pt x="303454" y="182073"/>
                </a:lnTo>
                <a:lnTo>
                  <a:pt x="303454" y="323685"/>
                </a:lnTo>
                <a:lnTo>
                  <a:pt x="343915" y="323685"/>
                </a:lnTo>
                <a:close/>
                <a:moveTo>
                  <a:pt x="101151" y="40461"/>
                </a:moveTo>
                <a:lnTo>
                  <a:pt x="101151" y="60691"/>
                </a:lnTo>
                <a:lnTo>
                  <a:pt x="343915" y="60691"/>
                </a:lnTo>
                <a:lnTo>
                  <a:pt x="343915" y="40461"/>
                </a:lnTo>
                <a:lnTo>
                  <a:pt x="101151" y="40461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8" name="图形 130">
            <a:extLst>
              <a:ext uri="{FF2B5EF4-FFF2-40B4-BE49-F238E27FC236}">
                <a16:creationId xmlns:a16="http://schemas.microsoft.com/office/drawing/2014/main" id="{C4D30D84-F789-4889-9449-B6808E2276A3}"/>
              </a:ext>
            </a:extLst>
          </p:cNvPr>
          <p:cNvSpPr/>
          <p:nvPr/>
        </p:nvSpPr>
        <p:spPr>
          <a:xfrm>
            <a:off x="8669144" y="895613"/>
            <a:ext cx="404605" cy="364145"/>
          </a:xfrm>
          <a:custGeom>
            <a:avLst/>
            <a:gdLst>
              <a:gd name="connsiteX0" fmla="*/ 141612 w 404605"/>
              <a:gd name="connsiteY0" fmla="*/ 323685 h 364145"/>
              <a:gd name="connsiteX1" fmla="*/ 202303 w 404605"/>
              <a:gd name="connsiteY1" fmla="*/ 323685 h 364145"/>
              <a:gd name="connsiteX2" fmla="*/ 202303 w 404605"/>
              <a:gd name="connsiteY2" fmla="*/ 201130 h 364145"/>
              <a:gd name="connsiteX3" fmla="*/ 121382 w 404605"/>
              <a:gd name="connsiteY3" fmla="*/ 130566 h 364145"/>
              <a:gd name="connsiteX4" fmla="*/ 40461 w 404605"/>
              <a:gd name="connsiteY4" fmla="*/ 201130 h 364145"/>
              <a:gd name="connsiteX5" fmla="*/ 40461 w 404605"/>
              <a:gd name="connsiteY5" fmla="*/ 323685 h 364145"/>
              <a:gd name="connsiteX6" fmla="*/ 101151 w 404605"/>
              <a:gd name="connsiteY6" fmla="*/ 323685 h 364145"/>
              <a:gd name="connsiteX7" fmla="*/ 101151 w 404605"/>
              <a:gd name="connsiteY7" fmla="*/ 242764 h 364145"/>
              <a:gd name="connsiteX8" fmla="*/ 141612 w 404605"/>
              <a:gd name="connsiteY8" fmla="*/ 242764 h 364145"/>
              <a:gd name="connsiteX9" fmla="*/ 141612 w 404605"/>
              <a:gd name="connsiteY9" fmla="*/ 323685 h 364145"/>
              <a:gd name="connsiteX10" fmla="*/ 384376 w 404605"/>
              <a:gd name="connsiteY10" fmla="*/ 364145 h 364145"/>
              <a:gd name="connsiteX11" fmla="*/ 20230 w 404605"/>
              <a:gd name="connsiteY11" fmla="*/ 364145 h 364145"/>
              <a:gd name="connsiteX12" fmla="*/ 0 w 404605"/>
              <a:gd name="connsiteY12" fmla="*/ 343915 h 364145"/>
              <a:gd name="connsiteX13" fmla="*/ 0 w 404605"/>
              <a:gd name="connsiteY13" fmla="*/ 191925 h 364145"/>
              <a:gd name="connsiteX14" fmla="*/ 6939 w 404605"/>
              <a:gd name="connsiteY14" fmla="*/ 176671 h 364145"/>
              <a:gd name="connsiteX15" fmla="*/ 80921 w 404605"/>
              <a:gd name="connsiteY15" fmla="*/ 112157 h 364145"/>
              <a:gd name="connsiteX16" fmla="*/ 80921 w 404605"/>
              <a:gd name="connsiteY16" fmla="*/ 20230 h 364145"/>
              <a:gd name="connsiteX17" fmla="*/ 101151 w 404605"/>
              <a:gd name="connsiteY17" fmla="*/ 0 h 364145"/>
              <a:gd name="connsiteX18" fmla="*/ 384376 w 404605"/>
              <a:gd name="connsiteY18" fmla="*/ 0 h 364145"/>
              <a:gd name="connsiteX19" fmla="*/ 404606 w 404605"/>
              <a:gd name="connsiteY19" fmla="*/ 20230 h 364145"/>
              <a:gd name="connsiteX20" fmla="*/ 404606 w 404605"/>
              <a:gd name="connsiteY20" fmla="*/ 343915 h 364145"/>
              <a:gd name="connsiteX21" fmla="*/ 384376 w 404605"/>
              <a:gd name="connsiteY21" fmla="*/ 364145 h 364145"/>
              <a:gd name="connsiteX22" fmla="*/ 283224 w 404605"/>
              <a:gd name="connsiteY22" fmla="*/ 161842 h 364145"/>
              <a:gd name="connsiteX23" fmla="*/ 283224 w 404605"/>
              <a:gd name="connsiteY23" fmla="*/ 202303 h 364145"/>
              <a:gd name="connsiteX24" fmla="*/ 323685 w 404605"/>
              <a:gd name="connsiteY24" fmla="*/ 202303 h 364145"/>
              <a:gd name="connsiteX25" fmla="*/ 323685 w 404605"/>
              <a:gd name="connsiteY25" fmla="*/ 161842 h 364145"/>
              <a:gd name="connsiteX26" fmla="*/ 283224 w 404605"/>
              <a:gd name="connsiteY26" fmla="*/ 161842 h 364145"/>
              <a:gd name="connsiteX27" fmla="*/ 283224 w 404605"/>
              <a:gd name="connsiteY27" fmla="*/ 242764 h 364145"/>
              <a:gd name="connsiteX28" fmla="*/ 283224 w 404605"/>
              <a:gd name="connsiteY28" fmla="*/ 283224 h 364145"/>
              <a:gd name="connsiteX29" fmla="*/ 323685 w 404605"/>
              <a:gd name="connsiteY29" fmla="*/ 283224 h 364145"/>
              <a:gd name="connsiteX30" fmla="*/ 323685 w 404605"/>
              <a:gd name="connsiteY30" fmla="*/ 242764 h 364145"/>
              <a:gd name="connsiteX31" fmla="*/ 283224 w 404605"/>
              <a:gd name="connsiteY31" fmla="*/ 242764 h 364145"/>
              <a:gd name="connsiteX32" fmla="*/ 283224 w 404605"/>
              <a:gd name="connsiteY32" fmla="*/ 80921 h 364145"/>
              <a:gd name="connsiteX33" fmla="*/ 283224 w 404605"/>
              <a:gd name="connsiteY33" fmla="*/ 121382 h 364145"/>
              <a:gd name="connsiteX34" fmla="*/ 323685 w 404605"/>
              <a:gd name="connsiteY34" fmla="*/ 121382 h 364145"/>
              <a:gd name="connsiteX35" fmla="*/ 323685 w 404605"/>
              <a:gd name="connsiteY35" fmla="*/ 80921 h 364145"/>
              <a:gd name="connsiteX36" fmla="*/ 283224 w 404605"/>
              <a:gd name="connsiteY36" fmla="*/ 80921 h 364145"/>
              <a:gd name="connsiteX37" fmla="*/ 202303 w 404605"/>
              <a:gd name="connsiteY37" fmla="*/ 80921 h 364145"/>
              <a:gd name="connsiteX38" fmla="*/ 202303 w 404605"/>
              <a:gd name="connsiteY38" fmla="*/ 121382 h 364145"/>
              <a:gd name="connsiteX39" fmla="*/ 242763 w 404605"/>
              <a:gd name="connsiteY39" fmla="*/ 121382 h 364145"/>
              <a:gd name="connsiteX40" fmla="*/ 242763 w 404605"/>
              <a:gd name="connsiteY40" fmla="*/ 80921 h 364145"/>
              <a:gd name="connsiteX41" fmla="*/ 202303 w 404605"/>
              <a:gd name="connsiteY41" fmla="*/ 8092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4605" h="364145">
                <a:moveTo>
                  <a:pt x="141612" y="323685"/>
                </a:moveTo>
                <a:lnTo>
                  <a:pt x="202303" y="323685"/>
                </a:lnTo>
                <a:lnTo>
                  <a:pt x="202303" y="201130"/>
                </a:lnTo>
                <a:lnTo>
                  <a:pt x="121382" y="130566"/>
                </a:lnTo>
                <a:lnTo>
                  <a:pt x="40461" y="201130"/>
                </a:lnTo>
                <a:lnTo>
                  <a:pt x="40461" y="323685"/>
                </a:lnTo>
                <a:lnTo>
                  <a:pt x="101151" y="323685"/>
                </a:lnTo>
                <a:lnTo>
                  <a:pt x="101151" y="242764"/>
                </a:lnTo>
                <a:lnTo>
                  <a:pt x="141612" y="242764"/>
                </a:lnTo>
                <a:lnTo>
                  <a:pt x="141612" y="323685"/>
                </a:lnTo>
                <a:close/>
                <a:moveTo>
                  <a:pt x="384376" y="364145"/>
                </a:moveTo>
                <a:lnTo>
                  <a:pt x="20230" y="364145"/>
                </a:lnTo>
                <a:cubicBezTo>
                  <a:pt x="9057" y="364145"/>
                  <a:pt x="0" y="355088"/>
                  <a:pt x="0" y="343915"/>
                </a:cubicBezTo>
                <a:lnTo>
                  <a:pt x="0" y="191925"/>
                </a:lnTo>
                <a:cubicBezTo>
                  <a:pt x="-1" y="186076"/>
                  <a:pt x="2530" y="180514"/>
                  <a:pt x="6939" y="176671"/>
                </a:cubicBezTo>
                <a:lnTo>
                  <a:pt x="80921" y="112157"/>
                </a:lnTo>
                <a:lnTo>
                  <a:pt x="80921" y="20230"/>
                </a:lnTo>
                <a:cubicBezTo>
                  <a:pt x="80921" y="9057"/>
                  <a:pt x="89979" y="0"/>
                  <a:pt x="101151" y="0"/>
                </a:cubicBezTo>
                <a:lnTo>
                  <a:pt x="384376" y="0"/>
                </a:lnTo>
                <a:cubicBezTo>
                  <a:pt x="395548" y="0"/>
                  <a:pt x="404606" y="9057"/>
                  <a:pt x="404606" y="20230"/>
                </a:cubicBezTo>
                <a:lnTo>
                  <a:pt x="404606" y="343915"/>
                </a:lnTo>
                <a:cubicBezTo>
                  <a:pt x="404606" y="355088"/>
                  <a:pt x="395548" y="364145"/>
                  <a:pt x="384376" y="364145"/>
                </a:cubicBezTo>
                <a:close/>
                <a:moveTo>
                  <a:pt x="283224" y="161842"/>
                </a:moveTo>
                <a:lnTo>
                  <a:pt x="283224" y="202303"/>
                </a:lnTo>
                <a:lnTo>
                  <a:pt x="323685" y="202303"/>
                </a:lnTo>
                <a:lnTo>
                  <a:pt x="323685" y="161842"/>
                </a:lnTo>
                <a:lnTo>
                  <a:pt x="283224" y="161842"/>
                </a:lnTo>
                <a:close/>
                <a:moveTo>
                  <a:pt x="283224" y="242764"/>
                </a:moveTo>
                <a:lnTo>
                  <a:pt x="283224" y="283224"/>
                </a:lnTo>
                <a:lnTo>
                  <a:pt x="323685" y="283224"/>
                </a:lnTo>
                <a:lnTo>
                  <a:pt x="323685" y="242764"/>
                </a:lnTo>
                <a:lnTo>
                  <a:pt x="283224" y="242764"/>
                </a:lnTo>
                <a:close/>
                <a:moveTo>
                  <a:pt x="283224" y="80921"/>
                </a:moveTo>
                <a:lnTo>
                  <a:pt x="283224" y="121382"/>
                </a:lnTo>
                <a:lnTo>
                  <a:pt x="323685" y="121382"/>
                </a:lnTo>
                <a:lnTo>
                  <a:pt x="323685" y="80921"/>
                </a:lnTo>
                <a:lnTo>
                  <a:pt x="283224" y="80921"/>
                </a:lnTo>
                <a:close/>
                <a:moveTo>
                  <a:pt x="202303" y="80921"/>
                </a:moveTo>
                <a:lnTo>
                  <a:pt x="202303" y="121382"/>
                </a:lnTo>
                <a:lnTo>
                  <a:pt x="242763" y="121382"/>
                </a:lnTo>
                <a:lnTo>
                  <a:pt x="242763" y="80921"/>
                </a:lnTo>
                <a:lnTo>
                  <a:pt x="202303" y="80921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9" name="图形 132">
            <a:extLst>
              <a:ext uri="{FF2B5EF4-FFF2-40B4-BE49-F238E27FC236}">
                <a16:creationId xmlns:a16="http://schemas.microsoft.com/office/drawing/2014/main" id="{469703BB-77FD-4F9C-8C9E-973D52AD315C}"/>
              </a:ext>
            </a:extLst>
          </p:cNvPr>
          <p:cNvSpPr/>
          <p:nvPr/>
        </p:nvSpPr>
        <p:spPr>
          <a:xfrm>
            <a:off x="9258251" y="862267"/>
            <a:ext cx="445066" cy="397492"/>
          </a:xfrm>
          <a:custGeom>
            <a:avLst/>
            <a:gdLst>
              <a:gd name="connsiteX0" fmla="*/ 384376 w 445066"/>
              <a:gd name="connsiteY0" fmla="*/ 377262 h 397492"/>
              <a:gd name="connsiteX1" fmla="*/ 364145 w 445066"/>
              <a:gd name="connsiteY1" fmla="*/ 397492 h 397492"/>
              <a:gd name="connsiteX2" fmla="*/ 80921 w 445066"/>
              <a:gd name="connsiteY2" fmla="*/ 397492 h 397492"/>
              <a:gd name="connsiteX3" fmla="*/ 60691 w 445066"/>
              <a:gd name="connsiteY3" fmla="*/ 377262 h 397492"/>
              <a:gd name="connsiteX4" fmla="*/ 60691 w 445066"/>
              <a:gd name="connsiteY4" fmla="*/ 195189 h 397492"/>
              <a:gd name="connsiteX5" fmla="*/ 0 w 445066"/>
              <a:gd name="connsiteY5" fmla="*/ 195189 h 397492"/>
              <a:gd name="connsiteX6" fmla="*/ 208918 w 445066"/>
              <a:gd name="connsiteY6" fmla="*/ 5267 h 397492"/>
              <a:gd name="connsiteX7" fmla="*/ 236148 w 445066"/>
              <a:gd name="connsiteY7" fmla="*/ 5267 h 397492"/>
              <a:gd name="connsiteX8" fmla="*/ 445066 w 445066"/>
              <a:gd name="connsiteY8" fmla="*/ 195189 h 397492"/>
              <a:gd name="connsiteX9" fmla="*/ 384376 w 445066"/>
              <a:gd name="connsiteY9" fmla="*/ 195189 h 397492"/>
              <a:gd name="connsiteX10" fmla="*/ 384376 w 445066"/>
              <a:gd name="connsiteY10" fmla="*/ 377262 h 39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066" h="397492">
                <a:moveTo>
                  <a:pt x="384376" y="377262"/>
                </a:moveTo>
                <a:cubicBezTo>
                  <a:pt x="384376" y="388435"/>
                  <a:pt x="375318" y="397492"/>
                  <a:pt x="364145" y="397492"/>
                </a:cubicBezTo>
                <a:lnTo>
                  <a:pt x="80921" y="397492"/>
                </a:lnTo>
                <a:cubicBezTo>
                  <a:pt x="69748" y="397492"/>
                  <a:pt x="60691" y="388435"/>
                  <a:pt x="60691" y="377262"/>
                </a:cubicBezTo>
                <a:lnTo>
                  <a:pt x="60691" y="195189"/>
                </a:lnTo>
                <a:lnTo>
                  <a:pt x="0" y="195189"/>
                </a:lnTo>
                <a:lnTo>
                  <a:pt x="208918" y="5267"/>
                </a:lnTo>
                <a:cubicBezTo>
                  <a:pt x="216636" y="-1756"/>
                  <a:pt x="228430" y="-1756"/>
                  <a:pt x="236148" y="5267"/>
                </a:cubicBezTo>
                <a:lnTo>
                  <a:pt x="445066" y="195189"/>
                </a:lnTo>
                <a:lnTo>
                  <a:pt x="384376" y="195189"/>
                </a:lnTo>
                <a:lnTo>
                  <a:pt x="384376" y="377262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0" name="图形 134">
            <a:extLst>
              <a:ext uri="{FF2B5EF4-FFF2-40B4-BE49-F238E27FC236}">
                <a16:creationId xmlns:a16="http://schemas.microsoft.com/office/drawing/2014/main" id="{5BF62ACD-1675-459B-B643-FB8C6CD9A349}"/>
              </a:ext>
            </a:extLst>
          </p:cNvPr>
          <p:cNvSpPr/>
          <p:nvPr/>
        </p:nvSpPr>
        <p:spPr>
          <a:xfrm>
            <a:off x="9867588" y="875383"/>
            <a:ext cx="445066" cy="404605"/>
          </a:xfrm>
          <a:custGeom>
            <a:avLst/>
            <a:gdLst>
              <a:gd name="connsiteX0" fmla="*/ 404606 w 445066"/>
              <a:gd name="connsiteY0" fmla="*/ 364145 h 404605"/>
              <a:gd name="connsiteX1" fmla="*/ 445066 w 445066"/>
              <a:gd name="connsiteY1" fmla="*/ 364145 h 404605"/>
              <a:gd name="connsiteX2" fmla="*/ 445066 w 445066"/>
              <a:gd name="connsiteY2" fmla="*/ 404606 h 404605"/>
              <a:gd name="connsiteX3" fmla="*/ 0 w 445066"/>
              <a:gd name="connsiteY3" fmla="*/ 404606 h 404605"/>
              <a:gd name="connsiteX4" fmla="*/ 0 w 445066"/>
              <a:gd name="connsiteY4" fmla="*/ 364145 h 404605"/>
              <a:gd name="connsiteX5" fmla="*/ 40461 w 445066"/>
              <a:gd name="connsiteY5" fmla="*/ 364145 h 404605"/>
              <a:gd name="connsiteX6" fmla="*/ 40461 w 445066"/>
              <a:gd name="connsiteY6" fmla="*/ 20230 h 404605"/>
              <a:gd name="connsiteX7" fmla="*/ 60691 w 445066"/>
              <a:gd name="connsiteY7" fmla="*/ 0 h 404605"/>
              <a:gd name="connsiteX8" fmla="*/ 384376 w 445066"/>
              <a:gd name="connsiteY8" fmla="*/ 0 h 404605"/>
              <a:gd name="connsiteX9" fmla="*/ 404606 w 445066"/>
              <a:gd name="connsiteY9" fmla="*/ 20230 h 404605"/>
              <a:gd name="connsiteX10" fmla="*/ 404606 w 445066"/>
              <a:gd name="connsiteY10" fmla="*/ 364145 h 404605"/>
              <a:gd name="connsiteX11" fmla="*/ 141612 w 445066"/>
              <a:gd name="connsiteY11" fmla="*/ 182073 h 404605"/>
              <a:gd name="connsiteX12" fmla="*/ 141612 w 445066"/>
              <a:gd name="connsiteY12" fmla="*/ 222533 h 404605"/>
              <a:gd name="connsiteX13" fmla="*/ 202303 w 445066"/>
              <a:gd name="connsiteY13" fmla="*/ 222533 h 404605"/>
              <a:gd name="connsiteX14" fmla="*/ 202303 w 445066"/>
              <a:gd name="connsiteY14" fmla="*/ 182073 h 404605"/>
              <a:gd name="connsiteX15" fmla="*/ 141612 w 445066"/>
              <a:gd name="connsiteY15" fmla="*/ 182073 h 404605"/>
              <a:gd name="connsiteX16" fmla="*/ 141612 w 445066"/>
              <a:gd name="connsiteY16" fmla="*/ 101151 h 404605"/>
              <a:gd name="connsiteX17" fmla="*/ 141612 w 445066"/>
              <a:gd name="connsiteY17" fmla="*/ 141612 h 404605"/>
              <a:gd name="connsiteX18" fmla="*/ 202303 w 445066"/>
              <a:gd name="connsiteY18" fmla="*/ 141612 h 404605"/>
              <a:gd name="connsiteX19" fmla="*/ 202303 w 445066"/>
              <a:gd name="connsiteY19" fmla="*/ 101151 h 404605"/>
              <a:gd name="connsiteX20" fmla="*/ 141612 w 445066"/>
              <a:gd name="connsiteY20" fmla="*/ 101151 h 404605"/>
              <a:gd name="connsiteX21" fmla="*/ 141612 w 445066"/>
              <a:gd name="connsiteY21" fmla="*/ 262994 h 404605"/>
              <a:gd name="connsiteX22" fmla="*/ 141612 w 445066"/>
              <a:gd name="connsiteY22" fmla="*/ 303454 h 404605"/>
              <a:gd name="connsiteX23" fmla="*/ 202303 w 445066"/>
              <a:gd name="connsiteY23" fmla="*/ 303454 h 404605"/>
              <a:gd name="connsiteX24" fmla="*/ 202303 w 445066"/>
              <a:gd name="connsiteY24" fmla="*/ 262994 h 404605"/>
              <a:gd name="connsiteX25" fmla="*/ 141612 w 445066"/>
              <a:gd name="connsiteY25" fmla="*/ 262994 h 404605"/>
              <a:gd name="connsiteX26" fmla="*/ 242764 w 445066"/>
              <a:gd name="connsiteY26" fmla="*/ 262994 h 404605"/>
              <a:gd name="connsiteX27" fmla="*/ 242764 w 445066"/>
              <a:gd name="connsiteY27" fmla="*/ 303454 h 404605"/>
              <a:gd name="connsiteX28" fmla="*/ 303454 w 445066"/>
              <a:gd name="connsiteY28" fmla="*/ 303454 h 404605"/>
              <a:gd name="connsiteX29" fmla="*/ 303454 w 445066"/>
              <a:gd name="connsiteY29" fmla="*/ 262994 h 404605"/>
              <a:gd name="connsiteX30" fmla="*/ 242764 w 445066"/>
              <a:gd name="connsiteY30" fmla="*/ 262994 h 404605"/>
              <a:gd name="connsiteX31" fmla="*/ 242764 w 445066"/>
              <a:gd name="connsiteY31" fmla="*/ 182073 h 404605"/>
              <a:gd name="connsiteX32" fmla="*/ 242764 w 445066"/>
              <a:gd name="connsiteY32" fmla="*/ 222533 h 404605"/>
              <a:gd name="connsiteX33" fmla="*/ 303454 w 445066"/>
              <a:gd name="connsiteY33" fmla="*/ 222533 h 404605"/>
              <a:gd name="connsiteX34" fmla="*/ 303454 w 445066"/>
              <a:gd name="connsiteY34" fmla="*/ 182073 h 404605"/>
              <a:gd name="connsiteX35" fmla="*/ 242764 w 445066"/>
              <a:gd name="connsiteY35" fmla="*/ 182073 h 404605"/>
              <a:gd name="connsiteX36" fmla="*/ 242764 w 445066"/>
              <a:gd name="connsiteY36" fmla="*/ 101151 h 404605"/>
              <a:gd name="connsiteX37" fmla="*/ 242764 w 445066"/>
              <a:gd name="connsiteY37" fmla="*/ 141612 h 404605"/>
              <a:gd name="connsiteX38" fmla="*/ 303454 w 445066"/>
              <a:gd name="connsiteY38" fmla="*/ 141612 h 404605"/>
              <a:gd name="connsiteX39" fmla="*/ 303454 w 445066"/>
              <a:gd name="connsiteY39" fmla="*/ 101151 h 404605"/>
              <a:gd name="connsiteX40" fmla="*/ 242764 w 445066"/>
              <a:gd name="connsiteY40" fmla="*/ 101151 h 4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5066" h="404605">
                <a:moveTo>
                  <a:pt x="404606" y="364145"/>
                </a:moveTo>
                <a:lnTo>
                  <a:pt x="445066" y="364145"/>
                </a:lnTo>
                <a:lnTo>
                  <a:pt x="445066" y="404606"/>
                </a:lnTo>
                <a:lnTo>
                  <a:pt x="0" y="404606"/>
                </a:lnTo>
                <a:lnTo>
                  <a:pt x="0" y="364145"/>
                </a:lnTo>
                <a:lnTo>
                  <a:pt x="40461" y="364145"/>
                </a:lnTo>
                <a:lnTo>
                  <a:pt x="40461" y="20230"/>
                </a:lnTo>
                <a:cubicBezTo>
                  <a:pt x="40461" y="9057"/>
                  <a:pt x="49518" y="0"/>
                  <a:pt x="60691" y="0"/>
                </a:cubicBezTo>
                <a:lnTo>
                  <a:pt x="384376" y="0"/>
                </a:lnTo>
                <a:cubicBezTo>
                  <a:pt x="395548" y="0"/>
                  <a:pt x="404606" y="9057"/>
                  <a:pt x="404606" y="20230"/>
                </a:cubicBezTo>
                <a:lnTo>
                  <a:pt x="404606" y="364145"/>
                </a:lnTo>
                <a:close/>
                <a:moveTo>
                  <a:pt x="141612" y="182073"/>
                </a:moveTo>
                <a:lnTo>
                  <a:pt x="141612" y="222533"/>
                </a:lnTo>
                <a:lnTo>
                  <a:pt x="202303" y="222533"/>
                </a:lnTo>
                <a:lnTo>
                  <a:pt x="202303" y="182073"/>
                </a:lnTo>
                <a:lnTo>
                  <a:pt x="141612" y="182073"/>
                </a:lnTo>
                <a:close/>
                <a:moveTo>
                  <a:pt x="141612" y="101151"/>
                </a:moveTo>
                <a:lnTo>
                  <a:pt x="141612" y="141612"/>
                </a:lnTo>
                <a:lnTo>
                  <a:pt x="202303" y="141612"/>
                </a:lnTo>
                <a:lnTo>
                  <a:pt x="202303" y="101151"/>
                </a:lnTo>
                <a:lnTo>
                  <a:pt x="141612" y="101151"/>
                </a:lnTo>
                <a:close/>
                <a:moveTo>
                  <a:pt x="141612" y="262994"/>
                </a:moveTo>
                <a:lnTo>
                  <a:pt x="141612" y="303454"/>
                </a:lnTo>
                <a:lnTo>
                  <a:pt x="202303" y="303454"/>
                </a:lnTo>
                <a:lnTo>
                  <a:pt x="202303" y="262994"/>
                </a:lnTo>
                <a:lnTo>
                  <a:pt x="141612" y="262994"/>
                </a:lnTo>
                <a:close/>
                <a:moveTo>
                  <a:pt x="242764" y="262994"/>
                </a:moveTo>
                <a:lnTo>
                  <a:pt x="242764" y="303454"/>
                </a:lnTo>
                <a:lnTo>
                  <a:pt x="303454" y="303454"/>
                </a:lnTo>
                <a:lnTo>
                  <a:pt x="303454" y="262994"/>
                </a:lnTo>
                <a:lnTo>
                  <a:pt x="242764" y="262994"/>
                </a:lnTo>
                <a:close/>
                <a:moveTo>
                  <a:pt x="242764" y="182073"/>
                </a:moveTo>
                <a:lnTo>
                  <a:pt x="242764" y="222533"/>
                </a:lnTo>
                <a:lnTo>
                  <a:pt x="303454" y="222533"/>
                </a:lnTo>
                <a:lnTo>
                  <a:pt x="303454" y="182073"/>
                </a:lnTo>
                <a:lnTo>
                  <a:pt x="242764" y="182073"/>
                </a:lnTo>
                <a:close/>
                <a:moveTo>
                  <a:pt x="242764" y="101151"/>
                </a:moveTo>
                <a:lnTo>
                  <a:pt x="242764" y="141612"/>
                </a:lnTo>
                <a:lnTo>
                  <a:pt x="303454" y="141612"/>
                </a:lnTo>
                <a:lnTo>
                  <a:pt x="303454" y="101151"/>
                </a:lnTo>
                <a:lnTo>
                  <a:pt x="242764" y="101151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1" name="图形 136">
            <a:extLst>
              <a:ext uri="{FF2B5EF4-FFF2-40B4-BE49-F238E27FC236}">
                <a16:creationId xmlns:a16="http://schemas.microsoft.com/office/drawing/2014/main" id="{E69625BC-492B-4117-9C59-1F8D449F080C}"/>
              </a:ext>
            </a:extLst>
          </p:cNvPr>
          <p:cNvSpPr/>
          <p:nvPr/>
        </p:nvSpPr>
        <p:spPr>
          <a:xfrm>
            <a:off x="10517467" y="880852"/>
            <a:ext cx="364629" cy="379472"/>
          </a:xfrm>
          <a:custGeom>
            <a:avLst/>
            <a:gdLst>
              <a:gd name="connsiteX0" fmla="*/ 364630 w 364629"/>
              <a:gd name="connsiteY0" fmla="*/ 359215 h 379472"/>
              <a:gd name="connsiteX1" fmla="*/ 344373 w 364629"/>
              <a:gd name="connsiteY1" fmla="*/ 379472 h 379472"/>
              <a:gd name="connsiteX2" fmla="*/ 20257 w 364629"/>
              <a:gd name="connsiteY2" fmla="*/ 379472 h 379472"/>
              <a:gd name="connsiteX3" fmla="*/ 0 w 364629"/>
              <a:gd name="connsiteY3" fmla="*/ 359215 h 379472"/>
              <a:gd name="connsiteX4" fmla="*/ 0 w 364629"/>
              <a:gd name="connsiteY4" fmla="*/ 146312 h 379472"/>
              <a:gd name="connsiteX5" fmla="*/ 7819 w 364629"/>
              <a:gd name="connsiteY5" fmla="*/ 130308 h 379472"/>
              <a:gd name="connsiteX6" fmla="*/ 169877 w 364629"/>
              <a:gd name="connsiteY6" fmla="*/ 4268 h 379472"/>
              <a:gd name="connsiteX7" fmla="*/ 194753 w 364629"/>
              <a:gd name="connsiteY7" fmla="*/ 4268 h 379472"/>
              <a:gd name="connsiteX8" fmla="*/ 356810 w 364629"/>
              <a:gd name="connsiteY8" fmla="*/ 130308 h 379472"/>
              <a:gd name="connsiteX9" fmla="*/ 364630 w 364629"/>
              <a:gd name="connsiteY9" fmla="*/ 146312 h 379472"/>
              <a:gd name="connsiteX10" fmla="*/ 364630 w 364629"/>
              <a:gd name="connsiteY10" fmla="*/ 359215 h 379472"/>
              <a:gd name="connsiteX11" fmla="*/ 162058 w 364629"/>
              <a:gd name="connsiteY11" fmla="*/ 217414 h 379472"/>
              <a:gd name="connsiteX12" fmla="*/ 162058 w 364629"/>
              <a:gd name="connsiteY12" fmla="*/ 338958 h 379472"/>
              <a:gd name="connsiteX13" fmla="*/ 202572 w 364629"/>
              <a:gd name="connsiteY13" fmla="*/ 338958 h 379472"/>
              <a:gd name="connsiteX14" fmla="*/ 202572 w 364629"/>
              <a:gd name="connsiteY14" fmla="*/ 217414 h 379472"/>
              <a:gd name="connsiteX15" fmla="*/ 162058 w 364629"/>
              <a:gd name="connsiteY15" fmla="*/ 217414 h 379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4629" h="379472">
                <a:moveTo>
                  <a:pt x="364630" y="359215"/>
                </a:moveTo>
                <a:cubicBezTo>
                  <a:pt x="364630" y="370403"/>
                  <a:pt x="355560" y="379472"/>
                  <a:pt x="344373" y="379472"/>
                </a:cubicBezTo>
                <a:lnTo>
                  <a:pt x="20257" y="379472"/>
                </a:lnTo>
                <a:cubicBezTo>
                  <a:pt x="9069" y="379472"/>
                  <a:pt x="0" y="370403"/>
                  <a:pt x="0" y="359215"/>
                </a:cubicBezTo>
                <a:lnTo>
                  <a:pt x="0" y="146312"/>
                </a:lnTo>
                <a:cubicBezTo>
                  <a:pt x="-4" y="140056"/>
                  <a:pt x="2882" y="134149"/>
                  <a:pt x="7819" y="130308"/>
                </a:cubicBezTo>
                <a:lnTo>
                  <a:pt x="169877" y="4268"/>
                </a:lnTo>
                <a:cubicBezTo>
                  <a:pt x="177193" y="-1423"/>
                  <a:pt x="187437" y="-1423"/>
                  <a:pt x="194753" y="4268"/>
                </a:cubicBezTo>
                <a:lnTo>
                  <a:pt x="356810" y="130308"/>
                </a:lnTo>
                <a:cubicBezTo>
                  <a:pt x="361748" y="134149"/>
                  <a:pt x="364634" y="140056"/>
                  <a:pt x="364630" y="146312"/>
                </a:cubicBezTo>
                <a:lnTo>
                  <a:pt x="364630" y="359215"/>
                </a:lnTo>
                <a:close/>
                <a:moveTo>
                  <a:pt x="162058" y="217414"/>
                </a:moveTo>
                <a:lnTo>
                  <a:pt x="162058" y="338958"/>
                </a:lnTo>
                <a:lnTo>
                  <a:pt x="202572" y="338958"/>
                </a:lnTo>
                <a:lnTo>
                  <a:pt x="202572" y="217414"/>
                </a:lnTo>
                <a:lnTo>
                  <a:pt x="162058" y="217414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2" name="图形 138">
            <a:extLst>
              <a:ext uri="{FF2B5EF4-FFF2-40B4-BE49-F238E27FC236}">
                <a16:creationId xmlns:a16="http://schemas.microsoft.com/office/drawing/2014/main" id="{A78BF6C6-C2B2-4064-BA16-94B524C07A01}"/>
              </a:ext>
            </a:extLst>
          </p:cNvPr>
          <p:cNvSpPr/>
          <p:nvPr/>
        </p:nvSpPr>
        <p:spPr>
          <a:xfrm>
            <a:off x="11086263" y="862267"/>
            <a:ext cx="445066" cy="397492"/>
          </a:xfrm>
          <a:custGeom>
            <a:avLst/>
            <a:gdLst>
              <a:gd name="connsiteX0" fmla="*/ 384376 w 445066"/>
              <a:gd name="connsiteY0" fmla="*/ 377262 h 397492"/>
              <a:gd name="connsiteX1" fmla="*/ 364145 w 445066"/>
              <a:gd name="connsiteY1" fmla="*/ 397492 h 397492"/>
              <a:gd name="connsiteX2" fmla="*/ 80921 w 445066"/>
              <a:gd name="connsiteY2" fmla="*/ 397492 h 397492"/>
              <a:gd name="connsiteX3" fmla="*/ 60691 w 445066"/>
              <a:gd name="connsiteY3" fmla="*/ 377262 h 397492"/>
              <a:gd name="connsiteX4" fmla="*/ 60691 w 445066"/>
              <a:gd name="connsiteY4" fmla="*/ 195189 h 397492"/>
              <a:gd name="connsiteX5" fmla="*/ 0 w 445066"/>
              <a:gd name="connsiteY5" fmla="*/ 195189 h 397492"/>
              <a:gd name="connsiteX6" fmla="*/ 208918 w 445066"/>
              <a:gd name="connsiteY6" fmla="*/ 5267 h 397492"/>
              <a:gd name="connsiteX7" fmla="*/ 236148 w 445066"/>
              <a:gd name="connsiteY7" fmla="*/ 5267 h 397492"/>
              <a:gd name="connsiteX8" fmla="*/ 445066 w 445066"/>
              <a:gd name="connsiteY8" fmla="*/ 195189 h 397492"/>
              <a:gd name="connsiteX9" fmla="*/ 384376 w 445066"/>
              <a:gd name="connsiteY9" fmla="*/ 195189 h 397492"/>
              <a:gd name="connsiteX10" fmla="*/ 384376 w 445066"/>
              <a:gd name="connsiteY10" fmla="*/ 377262 h 397492"/>
              <a:gd name="connsiteX11" fmla="*/ 161842 w 445066"/>
              <a:gd name="connsiteY11" fmla="*/ 174959 h 397492"/>
              <a:gd name="connsiteX12" fmla="*/ 161842 w 445066"/>
              <a:gd name="connsiteY12" fmla="*/ 296341 h 397492"/>
              <a:gd name="connsiteX13" fmla="*/ 283224 w 445066"/>
              <a:gd name="connsiteY13" fmla="*/ 296341 h 397492"/>
              <a:gd name="connsiteX14" fmla="*/ 283224 w 445066"/>
              <a:gd name="connsiteY14" fmla="*/ 174959 h 397492"/>
              <a:gd name="connsiteX15" fmla="*/ 161842 w 445066"/>
              <a:gd name="connsiteY15" fmla="*/ 174959 h 397492"/>
              <a:gd name="connsiteX16" fmla="*/ 202303 w 445066"/>
              <a:gd name="connsiteY16" fmla="*/ 215419 h 397492"/>
              <a:gd name="connsiteX17" fmla="*/ 242764 w 445066"/>
              <a:gd name="connsiteY17" fmla="*/ 215419 h 397492"/>
              <a:gd name="connsiteX18" fmla="*/ 242764 w 445066"/>
              <a:gd name="connsiteY18" fmla="*/ 255880 h 397492"/>
              <a:gd name="connsiteX19" fmla="*/ 202303 w 445066"/>
              <a:gd name="connsiteY19" fmla="*/ 255880 h 397492"/>
              <a:gd name="connsiteX20" fmla="*/ 202303 w 445066"/>
              <a:gd name="connsiteY20" fmla="*/ 215419 h 39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5066" h="397492">
                <a:moveTo>
                  <a:pt x="384376" y="377262"/>
                </a:moveTo>
                <a:cubicBezTo>
                  <a:pt x="384376" y="388435"/>
                  <a:pt x="375318" y="397492"/>
                  <a:pt x="364145" y="397492"/>
                </a:cubicBezTo>
                <a:lnTo>
                  <a:pt x="80921" y="397492"/>
                </a:lnTo>
                <a:cubicBezTo>
                  <a:pt x="69748" y="397492"/>
                  <a:pt x="60691" y="388435"/>
                  <a:pt x="60691" y="377262"/>
                </a:cubicBezTo>
                <a:lnTo>
                  <a:pt x="60691" y="195189"/>
                </a:lnTo>
                <a:lnTo>
                  <a:pt x="0" y="195189"/>
                </a:lnTo>
                <a:lnTo>
                  <a:pt x="208918" y="5267"/>
                </a:lnTo>
                <a:cubicBezTo>
                  <a:pt x="216636" y="-1756"/>
                  <a:pt x="228430" y="-1756"/>
                  <a:pt x="236148" y="5267"/>
                </a:cubicBezTo>
                <a:lnTo>
                  <a:pt x="445066" y="195189"/>
                </a:lnTo>
                <a:lnTo>
                  <a:pt x="384376" y="195189"/>
                </a:lnTo>
                <a:lnTo>
                  <a:pt x="384376" y="377262"/>
                </a:lnTo>
                <a:close/>
                <a:moveTo>
                  <a:pt x="161842" y="174959"/>
                </a:moveTo>
                <a:lnTo>
                  <a:pt x="161842" y="296341"/>
                </a:lnTo>
                <a:lnTo>
                  <a:pt x="283224" y="296341"/>
                </a:lnTo>
                <a:lnTo>
                  <a:pt x="283224" y="174959"/>
                </a:lnTo>
                <a:lnTo>
                  <a:pt x="161842" y="174959"/>
                </a:lnTo>
                <a:close/>
                <a:moveTo>
                  <a:pt x="202303" y="215419"/>
                </a:moveTo>
                <a:lnTo>
                  <a:pt x="242764" y="215419"/>
                </a:lnTo>
                <a:lnTo>
                  <a:pt x="242764" y="255880"/>
                </a:lnTo>
                <a:lnTo>
                  <a:pt x="202303" y="255880"/>
                </a:lnTo>
                <a:lnTo>
                  <a:pt x="202303" y="215419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4" name="图形 122">
            <a:extLst>
              <a:ext uri="{FF2B5EF4-FFF2-40B4-BE49-F238E27FC236}">
                <a16:creationId xmlns:a16="http://schemas.microsoft.com/office/drawing/2014/main" id="{A5B8EFAB-3227-4C73-9829-32D425B1C5BD}"/>
              </a:ext>
            </a:extLst>
          </p:cNvPr>
          <p:cNvSpPr/>
          <p:nvPr/>
        </p:nvSpPr>
        <p:spPr>
          <a:xfrm>
            <a:off x="6211548" y="895613"/>
            <a:ext cx="445041" cy="364145"/>
          </a:xfrm>
          <a:custGeom>
            <a:avLst/>
            <a:gdLst>
              <a:gd name="connsiteX0" fmla="*/ 362162 w 445041"/>
              <a:gd name="connsiteY0" fmla="*/ 141612 h 364145"/>
              <a:gd name="connsiteX1" fmla="*/ 444600 w 445041"/>
              <a:gd name="connsiteY1" fmla="*/ 164128 h 364145"/>
              <a:gd name="connsiteX2" fmla="*/ 404645 w 445041"/>
              <a:gd name="connsiteY2" fmla="*/ 235946 h 364145"/>
              <a:gd name="connsiteX3" fmla="*/ 404625 w 445041"/>
              <a:gd name="connsiteY3" fmla="*/ 364145 h 364145"/>
              <a:gd name="connsiteX4" fmla="*/ 283243 w 445041"/>
              <a:gd name="connsiteY4" fmla="*/ 364145 h 364145"/>
              <a:gd name="connsiteX5" fmla="*/ 283243 w 445041"/>
              <a:gd name="connsiteY5" fmla="*/ 323685 h 364145"/>
              <a:gd name="connsiteX6" fmla="*/ 222611 w 445041"/>
              <a:gd name="connsiteY6" fmla="*/ 262935 h 364145"/>
              <a:gd name="connsiteX7" fmla="*/ 161963 w 445041"/>
              <a:gd name="connsiteY7" fmla="*/ 320124 h 364145"/>
              <a:gd name="connsiteX8" fmla="*/ 161861 w 445041"/>
              <a:gd name="connsiteY8" fmla="*/ 323685 h 364145"/>
              <a:gd name="connsiteX9" fmla="*/ 161861 w 445041"/>
              <a:gd name="connsiteY9" fmla="*/ 364145 h 364145"/>
              <a:gd name="connsiteX10" fmla="*/ 40480 w 445041"/>
              <a:gd name="connsiteY10" fmla="*/ 364145 h 364145"/>
              <a:gd name="connsiteX11" fmla="*/ 40480 w 445041"/>
              <a:gd name="connsiteY11" fmla="*/ 235966 h 364145"/>
              <a:gd name="connsiteX12" fmla="*/ 444 w 445041"/>
              <a:gd name="connsiteY12" fmla="*/ 164088 h 364145"/>
              <a:gd name="connsiteX13" fmla="*/ 82923 w 445041"/>
              <a:gd name="connsiteY13" fmla="*/ 141612 h 364145"/>
              <a:gd name="connsiteX14" fmla="*/ 362162 w 445041"/>
              <a:gd name="connsiteY14" fmla="*/ 141612 h 364145"/>
              <a:gd name="connsiteX15" fmla="*/ 324432 w 445041"/>
              <a:gd name="connsiteY15" fmla="*/ 0 h 364145"/>
              <a:gd name="connsiteX16" fmla="*/ 404618 w 445041"/>
              <a:gd name="connsiteY16" fmla="*/ 59977 h 364145"/>
              <a:gd name="connsiteX17" fmla="*/ 414376 w 445041"/>
              <a:gd name="connsiteY17" fmla="*/ 57859 h 364145"/>
              <a:gd name="connsiteX18" fmla="*/ 347818 w 445041"/>
              <a:gd name="connsiteY18" fmla="*/ 121281 h 364145"/>
              <a:gd name="connsiteX19" fmla="*/ 343934 w 445041"/>
              <a:gd name="connsiteY19" fmla="*/ 121382 h 364145"/>
              <a:gd name="connsiteX20" fmla="*/ 101171 w 445041"/>
              <a:gd name="connsiteY20" fmla="*/ 121382 h 364145"/>
              <a:gd name="connsiteX21" fmla="*/ 30729 w 445041"/>
              <a:gd name="connsiteY21" fmla="*/ 57859 h 364145"/>
              <a:gd name="connsiteX22" fmla="*/ 118554 w 445041"/>
              <a:gd name="connsiteY22" fmla="*/ 9758 h 364145"/>
              <a:gd name="connsiteX23" fmla="*/ 120673 w 445041"/>
              <a:gd name="connsiteY23" fmla="*/ 0 h 364145"/>
              <a:gd name="connsiteX24" fmla="*/ 324432 w 445041"/>
              <a:gd name="connsiteY24" fmla="*/ 0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5041" h="364145">
                <a:moveTo>
                  <a:pt x="362162" y="141612"/>
                </a:moveTo>
                <a:cubicBezTo>
                  <a:pt x="378797" y="170481"/>
                  <a:pt x="415600" y="180533"/>
                  <a:pt x="444600" y="164128"/>
                </a:cubicBezTo>
                <a:cubicBezTo>
                  <a:pt x="447959" y="194138"/>
                  <a:pt x="431915" y="222976"/>
                  <a:pt x="404645" y="235946"/>
                </a:cubicBezTo>
                <a:lnTo>
                  <a:pt x="404625" y="364145"/>
                </a:lnTo>
                <a:lnTo>
                  <a:pt x="283243" y="364145"/>
                </a:lnTo>
                <a:lnTo>
                  <a:pt x="283243" y="323685"/>
                </a:lnTo>
                <a:cubicBezTo>
                  <a:pt x="283275" y="290166"/>
                  <a:pt x="256129" y="262968"/>
                  <a:pt x="222611" y="262935"/>
                </a:cubicBezTo>
                <a:cubicBezTo>
                  <a:pt x="190430" y="262904"/>
                  <a:pt x="163819" y="287997"/>
                  <a:pt x="161963" y="320124"/>
                </a:cubicBezTo>
                <a:lnTo>
                  <a:pt x="161861" y="323685"/>
                </a:lnTo>
                <a:lnTo>
                  <a:pt x="161861" y="364145"/>
                </a:lnTo>
                <a:lnTo>
                  <a:pt x="40480" y="364145"/>
                </a:lnTo>
                <a:lnTo>
                  <a:pt x="40480" y="235966"/>
                </a:lnTo>
                <a:cubicBezTo>
                  <a:pt x="13155" y="223014"/>
                  <a:pt x="-2928" y="194138"/>
                  <a:pt x="444" y="164088"/>
                </a:cubicBezTo>
                <a:cubicBezTo>
                  <a:pt x="29443" y="180526"/>
                  <a:pt x="66273" y="170490"/>
                  <a:pt x="82923" y="141612"/>
                </a:cubicBezTo>
                <a:lnTo>
                  <a:pt x="362162" y="141612"/>
                </a:lnTo>
                <a:close/>
                <a:moveTo>
                  <a:pt x="324432" y="0"/>
                </a:moveTo>
                <a:cubicBezTo>
                  <a:pt x="330013" y="38705"/>
                  <a:pt x="365913" y="65557"/>
                  <a:pt x="404618" y="59977"/>
                </a:cubicBezTo>
                <a:cubicBezTo>
                  <a:pt x="407916" y="59501"/>
                  <a:pt x="411177" y="58794"/>
                  <a:pt x="414376" y="57859"/>
                </a:cubicBezTo>
                <a:cubicBezTo>
                  <a:pt x="410798" y="92487"/>
                  <a:pt x="382578" y="119376"/>
                  <a:pt x="347818" y="121281"/>
                </a:cubicBezTo>
                <a:lnTo>
                  <a:pt x="343934" y="121382"/>
                </a:lnTo>
                <a:lnTo>
                  <a:pt x="101171" y="121382"/>
                </a:lnTo>
                <a:cubicBezTo>
                  <a:pt x="64881" y="121388"/>
                  <a:pt x="34461" y="93956"/>
                  <a:pt x="30729" y="57859"/>
                </a:cubicBezTo>
                <a:cubicBezTo>
                  <a:pt x="68264" y="68828"/>
                  <a:pt x="107584" y="47293"/>
                  <a:pt x="118554" y="9758"/>
                </a:cubicBezTo>
                <a:cubicBezTo>
                  <a:pt x="119489" y="6559"/>
                  <a:pt x="120197" y="3299"/>
                  <a:pt x="120673" y="0"/>
                </a:cubicBezTo>
                <a:lnTo>
                  <a:pt x="324432" y="0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3" name="图形 140">
            <a:extLst>
              <a:ext uri="{FF2B5EF4-FFF2-40B4-BE49-F238E27FC236}">
                <a16:creationId xmlns:a16="http://schemas.microsoft.com/office/drawing/2014/main" id="{C6EAD791-7E5E-42CC-8B08-CF7755D73BB8}"/>
              </a:ext>
            </a:extLst>
          </p:cNvPr>
          <p:cNvSpPr/>
          <p:nvPr/>
        </p:nvSpPr>
        <p:spPr>
          <a:xfrm>
            <a:off x="6211567" y="1396347"/>
            <a:ext cx="445066" cy="397492"/>
          </a:xfrm>
          <a:custGeom>
            <a:avLst/>
            <a:gdLst>
              <a:gd name="connsiteX0" fmla="*/ 384376 w 445066"/>
              <a:gd name="connsiteY0" fmla="*/ 377262 h 397492"/>
              <a:gd name="connsiteX1" fmla="*/ 364145 w 445066"/>
              <a:gd name="connsiteY1" fmla="*/ 397492 h 397492"/>
              <a:gd name="connsiteX2" fmla="*/ 80921 w 445066"/>
              <a:gd name="connsiteY2" fmla="*/ 397492 h 397492"/>
              <a:gd name="connsiteX3" fmla="*/ 60691 w 445066"/>
              <a:gd name="connsiteY3" fmla="*/ 377262 h 397492"/>
              <a:gd name="connsiteX4" fmla="*/ 60691 w 445066"/>
              <a:gd name="connsiteY4" fmla="*/ 195189 h 397492"/>
              <a:gd name="connsiteX5" fmla="*/ 0 w 445066"/>
              <a:gd name="connsiteY5" fmla="*/ 195189 h 397492"/>
              <a:gd name="connsiteX6" fmla="*/ 208918 w 445066"/>
              <a:gd name="connsiteY6" fmla="*/ 5267 h 397492"/>
              <a:gd name="connsiteX7" fmla="*/ 236148 w 445066"/>
              <a:gd name="connsiteY7" fmla="*/ 5267 h 397492"/>
              <a:gd name="connsiteX8" fmla="*/ 445066 w 445066"/>
              <a:gd name="connsiteY8" fmla="*/ 195189 h 397492"/>
              <a:gd name="connsiteX9" fmla="*/ 384376 w 445066"/>
              <a:gd name="connsiteY9" fmla="*/ 195189 h 397492"/>
              <a:gd name="connsiteX10" fmla="*/ 384376 w 445066"/>
              <a:gd name="connsiteY10" fmla="*/ 377262 h 397492"/>
              <a:gd name="connsiteX11" fmla="*/ 141612 w 445066"/>
              <a:gd name="connsiteY11" fmla="*/ 276110 h 397492"/>
              <a:gd name="connsiteX12" fmla="*/ 141612 w 445066"/>
              <a:gd name="connsiteY12" fmla="*/ 316571 h 397492"/>
              <a:gd name="connsiteX13" fmla="*/ 303454 w 445066"/>
              <a:gd name="connsiteY13" fmla="*/ 316571 h 397492"/>
              <a:gd name="connsiteX14" fmla="*/ 303454 w 445066"/>
              <a:gd name="connsiteY14" fmla="*/ 276110 h 397492"/>
              <a:gd name="connsiteX15" fmla="*/ 141612 w 445066"/>
              <a:gd name="connsiteY15" fmla="*/ 276110 h 39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5066" h="397492">
                <a:moveTo>
                  <a:pt x="384376" y="377262"/>
                </a:moveTo>
                <a:cubicBezTo>
                  <a:pt x="384376" y="388435"/>
                  <a:pt x="375318" y="397492"/>
                  <a:pt x="364145" y="397492"/>
                </a:cubicBezTo>
                <a:lnTo>
                  <a:pt x="80921" y="397492"/>
                </a:lnTo>
                <a:cubicBezTo>
                  <a:pt x="69748" y="397492"/>
                  <a:pt x="60691" y="388435"/>
                  <a:pt x="60691" y="377262"/>
                </a:cubicBezTo>
                <a:lnTo>
                  <a:pt x="60691" y="195189"/>
                </a:lnTo>
                <a:lnTo>
                  <a:pt x="0" y="195189"/>
                </a:lnTo>
                <a:lnTo>
                  <a:pt x="208918" y="5267"/>
                </a:lnTo>
                <a:cubicBezTo>
                  <a:pt x="216636" y="-1756"/>
                  <a:pt x="228430" y="-1756"/>
                  <a:pt x="236148" y="5267"/>
                </a:cubicBezTo>
                <a:lnTo>
                  <a:pt x="445066" y="195189"/>
                </a:lnTo>
                <a:lnTo>
                  <a:pt x="384376" y="195189"/>
                </a:lnTo>
                <a:lnTo>
                  <a:pt x="384376" y="377262"/>
                </a:lnTo>
                <a:close/>
                <a:moveTo>
                  <a:pt x="141612" y="276110"/>
                </a:moveTo>
                <a:lnTo>
                  <a:pt x="141612" y="316571"/>
                </a:lnTo>
                <a:lnTo>
                  <a:pt x="303454" y="316571"/>
                </a:lnTo>
                <a:lnTo>
                  <a:pt x="303454" y="276110"/>
                </a:lnTo>
                <a:lnTo>
                  <a:pt x="141612" y="276110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4" name="图形 142">
            <a:extLst>
              <a:ext uri="{FF2B5EF4-FFF2-40B4-BE49-F238E27FC236}">
                <a16:creationId xmlns:a16="http://schemas.microsoft.com/office/drawing/2014/main" id="{99F9D2A3-287A-4E46-98FB-D57E3B9286B8}"/>
              </a:ext>
            </a:extLst>
          </p:cNvPr>
          <p:cNvSpPr/>
          <p:nvPr/>
        </p:nvSpPr>
        <p:spPr>
          <a:xfrm>
            <a:off x="6800674" y="1396347"/>
            <a:ext cx="445066" cy="397492"/>
          </a:xfrm>
          <a:custGeom>
            <a:avLst/>
            <a:gdLst>
              <a:gd name="connsiteX0" fmla="*/ 384376 w 445066"/>
              <a:gd name="connsiteY0" fmla="*/ 377262 h 397492"/>
              <a:gd name="connsiteX1" fmla="*/ 364145 w 445066"/>
              <a:gd name="connsiteY1" fmla="*/ 397492 h 397492"/>
              <a:gd name="connsiteX2" fmla="*/ 80921 w 445066"/>
              <a:gd name="connsiteY2" fmla="*/ 397492 h 397492"/>
              <a:gd name="connsiteX3" fmla="*/ 60691 w 445066"/>
              <a:gd name="connsiteY3" fmla="*/ 377262 h 397492"/>
              <a:gd name="connsiteX4" fmla="*/ 60691 w 445066"/>
              <a:gd name="connsiteY4" fmla="*/ 195189 h 397492"/>
              <a:gd name="connsiteX5" fmla="*/ 0 w 445066"/>
              <a:gd name="connsiteY5" fmla="*/ 195189 h 397492"/>
              <a:gd name="connsiteX6" fmla="*/ 208918 w 445066"/>
              <a:gd name="connsiteY6" fmla="*/ 5267 h 397492"/>
              <a:gd name="connsiteX7" fmla="*/ 236148 w 445066"/>
              <a:gd name="connsiteY7" fmla="*/ 5267 h 397492"/>
              <a:gd name="connsiteX8" fmla="*/ 445066 w 445066"/>
              <a:gd name="connsiteY8" fmla="*/ 195189 h 397492"/>
              <a:gd name="connsiteX9" fmla="*/ 384376 w 445066"/>
              <a:gd name="connsiteY9" fmla="*/ 195189 h 397492"/>
              <a:gd name="connsiteX10" fmla="*/ 384376 w 445066"/>
              <a:gd name="connsiteY10" fmla="*/ 377262 h 397492"/>
              <a:gd name="connsiteX11" fmla="*/ 222533 w 445066"/>
              <a:gd name="connsiteY11" fmla="*/ 276110 h 397492"/>
              <a:gd name="connsiteX12" fmla="*/ 273114 w 445066"/>
              <a:gd name="connsiteY12" fmla="*/ 225539 h 397492"/>
              <a:gd name="connsiteX13" fmla="*/ 222543 w 445066"/>
              <a:gd name="connsiteY13" fmla="*/ 174959 h 397492"/>
              <a:gd name="connsiteX14" fmla="*/ 222533 w 445066"/>
              <a:gd name="connsiteY14" fmla="*/ 174959 h 397492"/>
              <a:gd name="connsiteX15" fmla="*/ 171962 w 445066"/>
              <a:gd name="connsiteY15" fmla="*/ 225539 h 397492"/>
              <a:gd name="connsiteX16" fmla="*/ 222533 w 445066"/>
              <a:gd name="connsiteY16" fmla="*/ 276110 h 39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5066" h="397492">
                <a:moveTo>
                  <a:pt x="384376" y="377262"/>
                </a:moveTo>
                <a:cubicBezTo>
                  <a:pt x="384376" y="388435"/>
                  <a:pt x="375318" y="397492"/>
                  <a:pt x="364145" y="397492"/>
                </a:cubicBezTo>
                <a:lnTo>
                  <a:pt x="80921" y="397492"/>
                </a:lnTo>
                <a:cubicBezTo>
                  <a:pt x="69748" y="397492"/>
                  <a:pt x="60691" y="388435"/>
                  <a:pt x="60691" y="377262"/>
                </a:cubicBezTo>
                <a:lnTo>
                  <a:pt x="60691" y="195189"/>
                </a:lnTo>
                <a:lnTo>
                  <a:pt x="0" y="195189"/>
                </a:lnTo>
                <a:lnTo>
                  <a:pt x="208918" y="5267"/>
                </a:lnTo>
                <a:cubicBezTo>
                  <a:pt x="216636" y="-1756"/>
                  <a:pt x="228430" y="-1756"/>
                  <a:pt x="236148" y="5267"/>
                </a:cubicBezTo>
                <a:lnTo>
                  <a:pt x="445066" y="195189"/>
                </a:lnTo>
                <a:lnTo>
                  <a:pt x="384376" y="195189"/>
                </a:lnTo>
                <a:lnTo>
                  <a:pt x="384376" y="377262"/>
                </a:lnTo>
                <a:close/>
                <a:moveTo>
                  <a:pt x="222533" y="276110"/>
                </a:moveTo>
                <a:cubicBezTo>
                  <a:pt x="250465" y="276113"/>
                  <a:pt x="273111" y="253472"/>
                  <a:pt x="273114" y="225539"/>
                </a:cubicBezTo>
                <a:cubicBezTo>
                  <a:pt x="273117" y="197607"/>
                  <a:pt x="250475" y="174962"/>
                  <a:pt x="222543" y="174959"/>
                </a:cubicBezTo>
                <a:cubicBezTo>
                  <a:pt x="222540" y="174959"/>
                  <a:pt x="222536" y="174959"/>
                  <a:pt x="222533" y="174959"/>
                </a:cubicBezTo>
                <a:cubicBezTo>
                  <a:pt x="194601" y="174962"/>
                  <a:pt x="171960" y="197607"/>
                  <a:pt x="171962" y="225539"/>
                </a:cubicBezTo>
                <a:cubicBezTo>
                  <a:pt x="171965" y="253468"/>
                  <a:pt x="194605" y="276108"/>
                  <a:pt x="222533" y="276110"/>
                </a:cubicBez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5" name="图形 144">
            <a:extLst>
              <a:ext uri="{FF2B5EF4-FFF2-40B4-BE49-F238E27FC236}">
                <a16:creationId xmlns:a16="http://schemas.microsoft.com/office/drawing/2014/main" id="{308BDAD0-61E1-4D20-99A0-7EEFBDBF7F00}"/>
              </a:ext>
            </a:extLst>
          </p:cNvPr>
          <p:cNvSpPr/>
          <p:nvPr/>
        </p:nvSpPr>
        <p:spPr>
          <a:xfrm>
            <a:off x="7430241" y="1396347"/>
            <a:ext cx="445066" cy="397492"/>
          </a:xfrm>
          <a:custGeom>
            <a:avLst/>
            <a:gdLst>
              <a:gd name="connsiteX0" fmla="*/ 384376 w 445066"/>
              <a:gd name="connsiteY0" fmla="*/ 377262 h 397492"/>
              <a:gd name="connsiteX1" fmla="*/ 364145 w 445066"/>
              <a:gd name="connsiteY1" fmla="*/ 397492 h 397492"/>
              <a:gd name="connsiteX2" fmla="*/ 80921 w 445066"/>
              <a:gd name="connsiteY2" fmla="*/ 397492 h 397492"/>
              <a:gd name="connsiteX3" fmla="*/ 60691 w 445066"/>
              <a:gd name="connsiteY3" fmla="*/ 377262 h 397492"/>
              <a:gd name="connsiteX4" fmla="*/ 60691 w 445066"/>
              <a:gd name="connsiteY4" fmla="*/ 195189 h 397492"/>
              <a:gd name="connsiteX5" fmla="*/ 0 w 445066"/>
              <a:gd name="connsiteY5" fmla="*/ 195189 h 397492"/>
              <a:gd name="connsiteX6" fmla="*/ 208918 w 445066"/>
              <a:gd name="connsiteY6" fmla="*/ 5267 h 397492"/>
              <a:gd name="connsiteX7" fmla="*/ 236148 w 445066"/>
              <a:gd name="connsiteY7" fmla="*/ 5267 h 397492"/>
              <a:gd name="connsiteX8" fmla="*/ 445066 w 445066"/>
              <a:gd name="connsiteY8" fmla="*/ 195189 h 397492"/>
              <a:gd name="connsiteX9" fmla="*/ 384376 w 445066"/>
              <a:gd name="connsiteY9" fmla="*/ 195189 h 397492"/>
              <a:gd name="connsiteX10" fmla="*/ 384376 w 445066"/>
              <a:gd name="connsiteY10" fmla="*/ 377262 h 397492"/>
              <a:gd name="connsiteX11" fmla="*/ 222533 w 445066"/>
              <a:gd name="connsiteY11" fmla="*/ 316571 h 397492"/>
              <a:gd name="connsiteX12" fmla="*/ 290487 w 445066"/>
              <a:gd name="connsiteY12" fmla="*/ 248617 h 397492"/>
              <a:gd name="connsiteX13" fmla="*/ 290487 w 445066"/>
              <a:gd name="connsiteY13" fmla="*/ 184245 h 397492"/>
              <a:gd name="connsiteX14" fmla="*/ 226114 w 445066"/>
              <a:gd name="connsiteY14" fmla="*/ 184245 h 397492"/>
              <a:gd name="connsiteX15" fmla="*/ 222533 w 445066"/>
              <a:gd name="connsiteY15" fmla="*/ 187825 h 397492"/>
              <a:gd name="connsiteX16" fmla="*/ 218952 w 445066"/>
              <a:gd name="connsiteY16" fmla="*/ 184245 h 397492"/>
              <a:gd name="connsiteX17" fmla="*/ 154580 w 445066"/>
              <a:gd name="connsiteY17" fmla="*/ 184245 h 397492"/>
              <a:gd name="connsiteX18" fmla="*/ 154580 w 445066"/>
              <a:gd name="connsiteY18" fmla="*/ 248617 h 397492"/>
              <a:gd name="connsiteX19" fmla="*/ 222533 w 445066"/>
              <a:gd name="connsiteY19" fmla="*/ 316571 h 39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5066" h="397492">
                <a:moveTo>
                  <a:pt x="384376" y="377262"/>
                </a:moveTo>
                <a:cubicBezTo>
                  <a:pt x="384376" y="388435"/>
                  <a:pt x="375318" y="397492"/>
                  <a:pt x="364145" y="397492"/>
                </a:cubicBezTo>
                <a:lnTo>
                  <a:pt x="80921" y="397492"/>
                </a:lnTo>
                <a:cubicBezTo>
                  <a:pt x="69748" y="397492"/>
                  <a:pt x="60691" y="388435"/>
                  <a:pt x="60691" y="377262"/>
                </a:cubicBezTo>
                <a:lnTo>
                  <a:pt x="60691" y="195189"/>
                </a:lnTo>
                <a:lnTo>
                  <a:pt x="0" y="195189"/>
                </a:lnTo>
                <a:lnTo>
                  <a:pt x="208918" y="5267"/>
                </a:lnTo>
                <a:cubicBezTo>
                  <a:pt x="216636" y="-1756"/>
                  <a:pt x="228430" y="-1756"/>
                  <a:pt x="236148" y="5267"/>
                </a:cubicBezTo>
                <a:lnTo>
                  <a:pt x="445066" y="195189"/>
                </a:lnTo>
                <a:lnTo>
                  <a:pt x="384376" y="195189"/>
                </a:lnTo>
                <a:lnTo>
                  <a:pt x="384376" y="377262"/>
                </a:lnTo>
                <a:close/>
                <a:moveTo>
                  <a:pt x="222533" y="316571"/>
                </a:moveTo>
                <a:lnTo>
                  <a:pt x="290487" y="248617"/>
                </a:lnTo>
                <a:cubicBezTo>
                  <a:pt x="308263" y="230841"/>
                  <a:pt x="308263" y="202021"/>
                  <a:pt x="290487" y="184245"/>
                </a:cubicBezTo>
                <a:cubicBezTo>
                  <a:pt x="272711" y="166468"/>
                  <a:pt x="243890" y="166468"/>
                  <a:pt x="226114" y="184245"/>
                </a:cubicBezTo>
                <a:lnTo>
                  <a:pt x="222533" y="187825"/>
                </a:lnTo>
                <a:lnTo>
                  <a:pt x="218952" y="184245"/>
                </a:lnTo>
                <a:cubicBezTo>
                  <a:pt x="201176" y="166468"/>
                  <a:pt x="172356" y="166468"/>
                  <a:pt x="154580" y="184245"/>
                </a:cubicBezTo>
                <a:cubicBezTo>
                  <a:pt x="136804" y="202021"/>
                  <a:pt x="136804" y="230841"/>
                  <a:pt x="154580" y="248617"/>
                </a:cubicBezTo>
                <a:lnTo>
                  <a:pt x="222533" y="316571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6" name="图形 146">
            <a:extLst>
              <a:ext uri="{FF2B5EF4-FFF2-40B4-BE49-F238E27FC236}">
                <a16:creationId xmlns:a16="http://schemas.microsoft.com/office/drawing/2014/main" id="{66D9F164-C8F2-4FF4-8C9D-AD2F0B22B229}"/>
              </a:ext>
            </a:extLst>
          </p:cNvPr>
          <p:cNvSpPr/>
          <p:nvPr/>
        </p:nvSpPr>
        <p:spPr>
          <a:xfrm>
            <a:off x="8039577" y="1396347"/>
            <a:ext cx="445066" cy="397492"/>
          </a:xfrm>
          <a:custGeom>
            <a:avLst/>
            <a:gdLst>
              <a:gd name="connsiteX0" fmla="*/ 384376 w 445066"/>
              <a:gd name="connsiteY0" fmla="*/ 377262 h 397492"/>
              <a:gd name="connsiteX1" fmla="*/ 364145 w 445066"/>
              <a:gd name="connsiteY1" fmla="*/ 397492 h 397492"/>
              <a:gd name="connsiteX2" fmla="*/ 80921 w 445066"/>
              <a:gd name="connsiteY2" fmla="*/ 397492 h 397492"/>
              <a:gd name="connsiteX3" fmla="*/ 60691 w 445066"/>
              <a:gd name="connsiteY3" fmla="*/ 377262 h 397492"/>
              <a:gd name="connsiteX4" fmla="*/ 60691 w 445066"/>
              <a:gd name="connsiteY4" fmla="*/ 195189 h 397492"/>
              <a:gd name="connsiteX5" fmla="*/ 0 w 445066"/>
              <a:gd name="connsiteY5" fmla="*/ 195189 h 397492"/>
              <a:gd name="connsiteX6" fmla="*/ 208918 w 445066"/>
              <a:gd name="connsiteY6" fmla="*/ 5267 h 397492"/>
              <a:gd name="connsiteX7" fmla="*/ 236148 w 445066"/>
              <a:gd name="connsiteY7" fmla="*/ 5267 h 397492"/>
              <a:gd name="connsiteX8" fmla="*/ 445066 w 445066"/>
              <a:gd name="connsiteY8" fmla="*/ 195189 h 397492"/>
              <a:gd name="connsiteX9" fmla="*/ 384376 w 445066"/>
              <a:gd name="connsiteY9" fmla="*/ 195189 h 397492"/>
              <a:gd name="connsiteX10" fmla="*/ 384376 w 445066"/>
              <a:gd name="connsiteY10" fmla="*/ 377262 h 397492"/>
              <a:gd name="connsiteX11" fmla="*/ 121382 w 445066"/>
              <a:gd name="connsiteY11" fmla="*/ 195189 h 397492"/>
              <a:gd name="connsiteX12" fmla="*/ 121382 w 445066"/>
              <a:gd name="connsiteY12" fmla="*/ 235650 h 397492"/>
              <a:gd name="connsiteX13" fmla="*/ 222533 w 445066"/>
              <a:gd name="connsiteY13" fmla="*/ 336801 h 397492"/>
              <a:gd name="connsiteX14" fmla="*/ 262994 w 445066"/>
              <a:gd name="connsiteY14" fmla="*/ 336801 h 397492"/>
              <a:gd name="connsiteX15" fmla="*/ 121382 w 445066"/>
              <a:gd name="connsiteY15" fmla="*/ 195189 h 397492"/>
              <a:gd name="connsiteX16" fmla="*/ 121382 w 445066"/>
              <a:gd name="connsiteY16" fmla="*/ 276110 h 397492"/>
              <a:gd name="connsiteX17" fmla="*/ 121382 w 445066"/>
              <a:gd name="connsiteY17" fmla="*/ 336801 h 397492"/>
              <a:gd name="connsiteX18" fmla="*/ 182073 w 445066"/>
              <a:gd name="connsiteY18" fmla="*/ 336801 h 397492"/>
              <a:gd name="connsiteX19" fmla="*/ 121382 w 445066"/>
              <a:gd name="connsiteY19" fmla="*/ 276110 h 39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5066" h="397492">
                <a:moveTo>
                  <a:pt x="384376" y="377262"/>
                </a:moveTo>
                <a:cubicBezTo>
                  <a:pt x="384376" y="388435"/>
                  <a:pt x="375318" y="397492"/>
                  <a:pt x="364145" y="397492"/>
                </a:cubicBezTo>
                <a:lnTo>
                  <a:pt x="80921" y="397492"/>
                </a:lnTo>
                <a:cubicBezTo>
                  <a:pt x="69748" y="397492"/>
                  <a:pt x="60691" y="388435"/>
                  <a:pt x="60691" y="377262"/>
                </a:cubicBezTo>
                <a:lnTo>
                  <a:pt x="60691" y="195189"/>
                </a:lnTo>
                <a:lnTo>
                  <a:pt x="0" y="195189"/>
                </a:lnTo>
                <a:lnTo>
                  <a:pt x="208918" y="5267"/>
                </a:lnTo>
                <a:cubicBezTo>
                  <a:pt x="216636" y="-1756"/>
                  <a:pt x="228430" y="-1756"/>
                  <a:pt x="236148" y="5267"/>
                </a:cubicBezTo>
                <a:lnTo>
                  <a:pt x="445066" y="195189"/>
                </a:lnTo>
                <a:lnTo>
                  <a:pt x="384376" y="195189"/>
                </a:lnTo>
                <a:lnTo>
                  <a:pt x="384376" y="377262"/>
                </a:lnTo>
                <a:close/>
                <a:moveTo>
                  <a:pt x="121382" y="195189"/>
                </a:moveTo>
                <a:lnTo>
                  <a:pt x="121382" y="235650"/>
                </a:lnTo>
                <a:cubicBezTo>
                  <a:pt x="177246" y="235650"/>
                  <a:pt x="222533" y="280937"/>
                  <a:pt x="222533" y="336801"/>
                </a:cubicBezTo>
                <a:lnTo>
                  <a:pt x="262994" y="336801"/>
                </a:lnTo>
                <a:cubicBezTo>
                  <a:pt x="262994" y="258591"/>
                  <a:pt x="199592" y="195189"/>
                  <a:pt x="121382" y="195189"/>
                </a:cubicBezTo>
                <a:close/>
                <a:moveTo>
                  <a:pt x="121382" y="276110"/>
                </a:moveTo>
                <a:lnTo>
                  <a:pt x="121382" y="336801"/>
                </a:lnTo>
                <a:lnTo>
                  <a:pt x="182073" y="336801"/>
                </a:lnTo>
                <a:cubicBezTo>
                  <a:pt x="182073" y="303283"/>
                  <a:pt x="154900" y="276110"/>
                  <a:pt x="121382" y="276110"/>
                </a:cubicBez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7" name="图形 148">
            <a:extLst>
              <a:ext uri="{FF2B5EF4-FFF2-40B4-BE49-F238E27FC236}">
                <a16:creationId xmlns:a16="http://schemas.microsoft.com/office/drawing/2014/main" id="{A89598ED-BB91-4846-AC0A-9ED1BBAA7A2E}"/>
              </a:ext>
            </a:extLst>
          </p:cNvPr>
          <p:cNvSpPr/>
          <p:nvPr/>
        </p:nvSpPr>
        <p:spPr>
          <a:xfrm>
            <a:off x="8689374" y="1409516"/>
            <a:ext cx="364145" cy="384322"/>
          </a:xfrm>
          <a:custGeom>
            <a:avLst/>
            <a:gdLst>
              <a:gd name="connsiteX0" fmla="*/ 364145 w 364145"/>
              <a:gd name="connsiteY0" fmla="*/ 364093 h 384322"/>
              <a:gd name="connsiteX1" fmla="*/ 343915 w 364145"/>
              <a:gd name="connsiteY1" fmla="*/ 384323 h 384322"/>
              <a:gd name="connsiteX2" fmla="*/ 20230 w 364145"/>
              <a:gd name="connsiteY2" fmla="*/ 384323 h 384322"/>
              <a:gd name="connsiteX3" fmla="*/ 0 w 364145"/>
              <a:gd name="connsiteY3" fmla="*/ 364093 h 384322"/>
              <a:gd name="connsiteX4" fmla="*/ 0 w 364145"/>
              <a:gd name="connsiteY4" fmla="*/ 147912 h 384322"/>
              <a:gd name="connsiteX5" fmla="*/ 7688 w 364145"/>
              <a:gd name="connsiteY5" fmla="*/ 132031 h 384322"/>
              <a:gd name="connsiteX6" fmla="*/ 169530 w 364145"/>
              <a:gd name="connsiteY6" fmla="*/ 4358 h 384322"/>
              <a:gd name="connsiteX7" fmla="*/ 194615 w 364145"/>
              <a:gd name="connsiteY7" fmla="*/ 4358 h 384322"/>
              <a:gd name="connsiteX8" fmla="*/ 356458 w 364145"/>
              <a:gd name="connsiteY8" fmla="*/ 132011 h 384322"/>
              <a:gd name="connsiteX9" fmla="*/ 364145 w 364145"/>
              <a:gd name="connsiteY9" fmla="*/ 147912 h 384322"/>
              <a:gd name="connsiteX10" fmla="*/ 364145 w 364145"/>
              <a:gd name="connsiteY10" fmla="*/ 364093 h 384322"/>
              <a:gd name="connsiteX11" fmla="*/ 80921 w 364145"/>
              <a:gd name="connsiteY11" fmla="*/ 202250 h 384322"/>
              <a:gd name="connsiteX12" fmla="*/ 182073 w 364145"/>
              <a:gd name="connsiteY12" fmla="*/ 303402 h 384322"/>
              <a:gd name="connsiteX13" fmla="*/ 283224 w 364145"/>
              <a:gd name="connsiteY13" fmla="*/ 202250 h 384322"/>
              <a:gd name="connsiteX14" fmla="*/ 242764 w 364145"/>
              <a:gd name="connsiteY14" fmla="*/ 202250 h 384322"/>
              <a:gd name="connsiteX15" fmla="*/ 182073 w 364145"/>
              <a:gd name="connsiteY15" fmla="*/ 262941 h 384322"/>
              <a:gd name="connsiteX16" fmla="*/ 121382 w 364145"/>
              <a:gd name="connsiteY16" fmla="*/ 202250 h 384322"/>
              <a:gd name="connsiteX17" fmla="*/ 80921 w 364145"/>
              <a:gd name="connsiteY17" fmla="*/ 202250 h 38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64145" h="384322">
                <a:moveTo>
                  <a:pt x="364145" y="364093"/>
                </a:moveTo>
                <a:cubicBezTo>
                  <a:pt x="364145" y="375266"/>
                  <a:pt x="355088" y="384323"/>
                  <a:pt x="343915" y="384323"/>
                </a:cubicBezTo>
                <a:lnTo>
                  <a:pt x="20230" y="384323"/>
                </a:lnTo>
                <a:cubicBezTo>
                  <a:pt x="9057" y="384323"/>
                  <a:pt x="0" y="375266"/>
                  <a:pt x="0" y="364093"/>
                </a:cubicBezTo>
                <a:lnTo>
                  <a:pt x="0" y="147912"/>
                </a:lnTo>
                <a:cubicBezTo>
                  <a:pt x="-2" y="141721"/>
                  <a:pt x="2830" y="135869"/>
                  <a:pt x="7688" y="132031"/>
                </a:cubicBezTo>
                <a:lnTo>
                  <a:pt x="169530" y="4358"/>
                </a:lnTo>
                <a:cubicBezTo>
                  <a:pt x="176882" y="-1453"/>
                  <a:pt x="187263" y="-1453"/>
                  <a:pt x="194615" y="4358"/>
                </a:cubicBezTo>
                <a:lnTo>
                  <a:pt x="356458" y="132011"/>
                </a:lnTo>
                <a:cubicBezTo>
                  <a:pt x="361321" y="135854"/>
                  <a:pt x="364154" y="141714"/>
                  <a:pt x="364145" y="147912"/>
                </a:cubicBezTo>
                <a:lnTo>
                  <a:pt x="364145" y="364093"/>
                </a:lnTo>
                <a:close/>
                <a:moveTo>
                  <a:pt x="80921" y="202250"/>
                </a:moveTo>
                <a:cubicBezTo>
                  <a:pt x="80921" y="258115"/>
                  <a:pt x="126208" y="303402"/>
                  <a:pt x="182073" y="303402"/>
                </a:cubicBezTo>
                <a:cubicBezTo>
                  <a:pt x="237937" y="303402"/>
                  <a:pt x="283224" y="258115"/>
                  <a:pt x="283224" y="202250"/>
                </a:cubicBezTo>
                <a:lnTo>
                  <a:pt x="242764" y="202250"/>
                </a:lnTo>
                <a:cubicBezTo>
                  <a:pt x="242764" y="235769"/>
                  <a:pt x="215591" y="262941"/>
                  <a:pt x="182073" y="262941"/>
                </a:cubicBezTo>
                <a:cubicBezTo>
                  <a:pt x="148554" y="262941"/>
                  <a:pt x="121382" y="235769"/>
                  <a:pt x="121382" y="202250"/>
                </a:cubicBezTo>
                <a:lnTo>
                  <a:pt x="80921" y="202250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8" name="图形 150">
            <a:extLst>
              <a:ext uri="{FF2B5EF4-FFF2-40B4-BE49-F238E27FC236}">
                <a16:creationId xmlns:a16="http://schemas.microsoft.com/office/drawing/2014/main" id="{7712C753-785C-4521-8CAD-749D7B929B65}"/>
              </a:ext>
            </a:extLst>
          </p:cNvPr>
          <p:cNvSpPr/>
          <p:nvPr/>
        </p:nvSpPr>
        <p:spPr>
          <a:xfrm>
            <a:off x="9278481" y="1429693"/>
            <a:ext cx="404605" cy="364145"/>
          </a:xfrm>
          <a:custGeom>
            <a:avLst/>
            <a:gdLst>
              <a:gd name="connsiteX0" fmla="*/ 303454 w 404605"/>
              <a:gd name="connsiteY0" fmla="*/ 323685 h 364145"/>
              <a:gd name="connsiteX1" fmla="*/ 343915 w 404605"/>
              <a:gd name="connsiteY1" fmla="*/ 323685 h 364145"/>
              <a:gd name="connsiteX2" fmla="*/ 343915 w 404605"/>
              <a:gd name="connsiteY2" fmla="*/ 161842 h 364145"/>
              <a:gd name="connsiteX3" fmla="*/ 222533 w 404605"/>
              <a:gd name="connsiteY3" fmla="*/ 161842 h 364145"/>
              <a:gd name="connsiteX4" fmla="*/ 222533 w 404605"/>
              <a:gd name="connsiteY4" fmla="*/ 323685 h 364145"/>
              <a:gd name="connsiteX5" fmla="*/ 262994 w 404605"/>
              <a:gd name="connsiteY5" fmla="*/ 323685 h 364145"/>
              <a:gd name="connsiteX6" fmla="*/ 262994 w 404605"/>
              <a:gd name="connsiteY6" fmla="*/ 202303 h 364145"/>
              <a:gd name="connsiteX7" fmla="*/ 303454 w 404605"/>
              <a:gd name="connsiteY7" fmla="*/ 202303 h 364145"/>
              <a:gd name="connsiteX8" fmla="*/ 303454 w 404605"/>
              <a:gd name="connsiteY8" fmla="*/ 323685 h 364145"/>
              <a:gd name="connsiteX9" fmla="*/ 20230 w 404605"/>
              <a:gd name="connsiteY9" fmla="*/ 323685 h 364145"/>
              <a:gd name="connsiteX10" fmla="*/ 20230 w 404605"/>
              <a:gd name="connsiteY10" fmla="*/ 20230 h 364145"/>
              <a:gd name="connsiteX11" fmla="*/ 40461 w 404605"/>
              <a:gd name="connsiteY11" fmla="*/ 0 h 364145"/>
              <a:gd name="connsiteX12" fmla="*/ 323685 w 404605"/>
              <a:gd name="connsiteY12" fmla="*/ 0 h 364145"/>
              <a:gd name="connsiteX13" fmla="*/ 343915 w 404605"/>
              <a:gd name="connsiteY13" fmla="*/ 20230 h 364145"/>
              <a:gd name="connsiteX14" fmla="*/ 343915 w 404605"/>
              <a:gd name="connsiteY14" fmla="*/ 121382 h 364145"/>
              <a:gd name="connsiteX15" fmla="*/ 384376 w 404605"/>
              <a:gd name="connsiteY15" fmla="*/ 121382 h 364145"/>
              <a:gd name="connsiteX16" fmla="*/ 384376 w 404605"/>
              <a:gd name="connsiteY16" fmla="*/ 323685 h 364145"/>
              <a:gd name="connsiteX17" fmla="*/ 404606 w 404605"/>
              <a:gd name="connsiteY17" fmla="*/ 323685 h 364145"/>
              <a:gd name="connsiteX18" fmla="*/ 404606 w 404605"/>
              <a:gd name="connsiteY18" fmla="*/ 364145 h 364145"/>
              <a:gd name="connsiteX19" fmla="*/ 0 w 404605"/>
              <a:gd name="connsiteY19" fmla="*/ 364145 h 364145"/>
              <a:gd name="connsiteX20" fmla="*/ 0 w 404605"/>
              <a:gd name="connsiteY20" fmla="*/ 323685 h 364145"/>
              <a:gd name="connsiteX21" fmla="*/ 20230 w 404605"/>
              <a:gd name="connsiteY21" fmla="*/ 323685 h 364145"/>
              <a:gd name="connsiteX22" fmla="*/ 101151 w 404605"/>
              <a:gd name="connsiteY22" fmla="*/ 161842 h 364145"/>
              <a:gd name="connsiteX23" fmla="*/ 101151 w 404605"/>
              <a:gd name="connsiteY23" fmla="*/ 202303 h 364145"/>
              <a:gd name="connsiteX24" fmla="*/ 141612 w 404605"/>
              <a:gd name="connsiteY24" fmla="*/ 202303 h 364145"/>
              <a:gd name="connsiteX25" fmla="*/ 141612 w 404605"/>
              <a:gd name="connsiteY25" fmla="*/ 161842 h 364145"/>
              <a:gd name="connsiteX26" fmla="*/ 101151 w 404605"/>
              <a:gd name="connsiteY26" fmla="*/ 161842 h 364145"/>
              <a:gd name="connsiteX27" fmla="*/ 101151 w 404605"/>
              <a:gd name="connsiteY27" fmla="*/ 242764 h 364145"/>
              <a:gd name="connsiteX28" fmla="*/ 101151 w 404605"/>
              <a:gd name="connsiteY28" fmla="*/ 283224 h 364145"/>
              <a:gd name="connsiteX29" fmla="*/ 141612 w 404605"/>
              <a:gd name="connsiteY29" fmla="*/ 283224 h 364145"/>
              <a:gd name="connsiteX30" fmla="*/ 141612 w 404605"/>
              <a:gd name="connsiteY30" fmla="*/ 242764 h 364145"/>
              <a:gd name="connsiteX31" fmla="*/ 101151 w 404605"/>
              <a:gd name="connsiteY31" fmla="*/ 242764 h 364145"/>
              <a:gd name="connsiteX32" fmla="*/ 101151 w 404605"/>
              <a:gd name="connsiteY32" fmla="*/ 80921 h 364145"/>
              <a:gd name="connsiteX33" fmla="*/ 101151 w 404605"/>
              <a:gd name="connsiteY33" fmla="*/ 121382 h 364145"/>
              <a:gd name="connsiteX34" fmla="*/ 141612 w 404605"/>
              <a:gd name="connsiteY34" fmla="*/ 121382 h 364145"/>
              <a:gd name="connsiteX35" fmla="*/ 141612 w 404605"/>
              <a:gd name="connsiteY35" fmla="*/ 80921 h 364145"/>
              <a:gd name="connsiteX36" fmla="*/ 101151 w 404605"/>
              <a:gd name="connsiteY36" fmla="*/ 8092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04605" h="364145">
                <a:moveTo>
                  <a:pt x="303454" y="323685"/>
                </a:moveTo>
                <a:lnTo>
                  <a:pt x="343915" y="323685"/>
                </a:lnTo>
                <a:lnTo>
                  <a:pt x="343915" y="161842"/>
                </a:lnTo>
                <a:lnTo>
                  <a:pt x="222533" y="161842"/>
                </a:lnTo>
                <a:lnTo>
                  <a:pt x="222533" y="323685"/>
                </a:lnTo>
                <a:lnTo>
                  <a:pt x="262994" y="323685"/>
                </a:lnTo>
                <a:lnTo>
                  <a:pt x="262994" y="202303"/>
                </a:lnTo>
                <a:lnTo>
                  <a:pt x="303454" y="202303"/>
                </a:lnTo>
                <a:lnTo>
                  <a:pt x="303454" y="323685"/>
                </a:lnTo>
                <a:close/>
                <a:moveTo>
                  <a:pt x="20230" y="323685"/>
                </a:moveTo>
                <a:lnTo>
                  <a:pt x="20230" y="20230"/>
                </a:lnTo>
                <a:cubicBezTo>
                  <a:pt x="20230" y="9057"/>
                  <a:pt x="29288" y="0"/>
                  <a:pt x="40461" y="0"/>
                </a:cubicBezTo>
                <a:lnTo>
                  <a:pt x="323685" y="0"/>
                </a:lnTo>
                <a:cubicBezTo>
                  <a:pt x="334858" y="0"/>
                  <a:pt x="343915" y="9057"/>
                  <a:pt x="343915" y="20230"/>
                </a:cubicBezTo>
                <a:lnTo>
                  <a:pt x="343915" y="121382"/>
                </a:lnTo>
                <a:lnTo>
                  <a:pt x="384376" y="121382"/>
                </a:lnTo>
                <a:lnTo>
                  <a:pt x="384376" y="323685"/>
                </a:lnTo>
                <a:lnTo>
                  <a:pt x="404606" y="323685"/>
                </a:lnTo>
                <a:lnTo>
                  <a:pt x="404606" y="364145"/>
                </a:lnTo>
                <a:lnTo>
                  <a:pt x="0" y="364145"/>
                </a:lnTo>
                <a:lnTo>
                  <a:pt x="0" y="323685"/>
                </a:lnTo>
                <a:lnTo>
                  <a:pt x="20230" y="323685"/>
                </a:lnTo>
                <a:close/>
                <a:moveTo>
                  <a:pt x="101151" y="161842"/>
                </a:moveTo>
                <a:lnTo>
                  <a:pt x="101151" y="202303"/>
                </a:lnTo>
                <a:lnTo>
                  <a:pt x="141612" y="202303"/>
                </a:lnTo>
                <a:lnTo>
                  <a:pt x="141612" y="161842"/>
                </a:lnTo>
                <a:lnTo>
                  <a:pt x="101151" y="161842"/>
                </a:lnTo>
                <a:close/>
                <a:moveTo>
                  <a:pt x="101151" y="242764"/>
                </a:moveTo>
                <a:lnTo>
                  <a:pt x="101151" y="283224"/>
                </a:lnTo>
                <a:lnTo>
                  <a:pt x="141612" y="283224"/>
                </a:lnTo>
                <a:lnTo>
                  <a:pt x="141612" y="242764"/>
                </a:lnTo>
                <a:lnTo>
                  <a:pt x="101151" y="242764"/>
                </a:lnTo>
                <a:close/>
                <a:moveTo>
                  <a:pt x="101151" y="80921"/>
                </a:moveTo>
                <a:lnTo>
                  <a:pt x="101151" y="121382"/>
                </a:lnTo>
                <a:lnTo>
                  <a:pt x="141612" y="121382"/>
                </a:lnTo>
                <a:lnTo>
                  <a:pt x="141612" y="80921"/>
                </a:lnTo>
                <a:lnTo>
                  <a:pt x="101151" y="80921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9" name="图形 152">
            <a:extLst>
              <a:ext uri="{FF2B5EF4-FFF2-40B4-BE49-F238E27FC236}">
                <a16:creationId xmlns:a16="http://schemas.microsoft.com/office/drawing/2014/main" id="{7816CF5D-1E0B-48D2-9B32-B804EFCA9B01}"/>
              </a:ext>
            </a:extLst>
          </p:cNvPr>
          <p:cNvSpPr/>
          <p:nvPr/>
        </p:nvSpPr>
        <p:spPr>
          <a:xfrm>
            <a:off x="9867588" y="1409463"/>
            <a:ext cx="445066" cy="404605"/>
          </a:xfrm>
          <a:custGeom>
            <a:avLst/>
            <a:gdLst>
              <a:gd name="connsiteX0" fmla="*/ 404606 w 445066"/>
              <a:gd name="connsiteY0" fmla="*/ 364145 h 404605"/>
              <a:gd name="connsiteX1" fmla="*/ 445066 w 445066"/>
              <a:gd name="connsiteY1" fmla="*/ 364145 h 404605"/>
              <a:gd name="connsiteX2" fmla="*/ 445066 w 445066"/>
              <a:gd name="connsiteY2" fmla="*/ 404606 h 404605"/>
              <a:gd name="connsiteX3" fmla="*/ 0 w 445066"/>
              <a:gd name="connsiteY3" fmla="*/ 404606 h 404605"/>
              <a:gd name="connsiteX4" fmla="*/ 0 w 445066"/>
              <a:gd name="connsiteY4" fmla="*/ 364145 h 404605"/>
              <a:gd name="connsiteX5" fmla="*/ 40461 w 445066"/>
              <a:gd name="connsiteY5" fmla="*/ 364145 h 404605"/>
              <a:gd name="connsiteX6" fmla="*/ 40461 w 445066"/>
              <a:gd name="connsiteY6" fmla="*/ 20230 h 404605"/>
              <a:gd name="connsiteX7" fmla="*/ 60691 w 445066"/>
              <a:gd name="connsiteY7" fmla="*/ 0 h 404605"/>
              <a:gd name="connsiteX8" fmla="*/ 384376 w 445066"/>
              <a:gd name="connsiteY8" fmla="*/ 0 h 404605"/>
              <a:gd name="connsiteX9" fmla="*/ 404606 w 445066"/>
              <a:gd name="connsiteY9" fmla="*/ 20230 h 404605"/>
              <a:gd name="connsiteX10" fmla="*/ 404606 w 445066"/>
              <a:gd name="connsiteY10" fmla="*/ 364145 h 404605"/>
              <a:gd name="connsiteX11" fmla="*/ 202303 w 445066"/>
              <a:gd name="connsiteY11" fmla="*/ 121382 h 404605"/>
              <a:gd name="connsiteX12" fmla="*/ 161842 w 445066"/>
              <a:gd name="connsiteY12" fmla="*/ 121382 h 404605"/>
              <a:gd name="connsiteX13" fmla="*/ 161842 w 445066"/>
              <a:gd name="connsiteY13" fmla="*/ 161842 h 404605"/>
              <a:gd name="connsiteX14" fmla="*/ 202303 w 445066"/>
              <a:gd name="connsiteY14" fmla="*/ 161842 h 404605"/>
              <a:gd name="connsiteX15" fmla="*/ 202303 w 445066"/>
              <a:gd name="connsiteY15" fmla="*/ 202303 h 404605"/>
              <a:gd name="connsiteX16" fmla="*/ 242764 w 445066"/>
              <a:gd name="connsiteY16" fmla="*/ 202303 h 404605"/>
              <a:gd name="connsiteX17" fmla="*/ 242764 w 445066"/>
              <a:gd name="connsiteY17" fmla="*/ 161842 h 404605"/>
              <a:gd name="connsiteX18" fmla="*/ 283224 w 445066"/>
              <a:gd name="connsiteY18" fmla="*/ 161842 h 404605"/>
              <a:gd name="connsiteX19" fmla="*/ 283224 w 445066"/>
              <a:gd name="connsiteY19" fmla="*/ 121382 h 404605"/>
              <a:gd name="connsiteX20" fmla="*/ 242764 w 445066"/>
              <a:gd name="connsiteY20" fmla="*/ 121382 h 404605"/>
              <a:gd name="connsiteX21" fmla="*/ 242764 w 445066"/>
              <a:gd name="connsiteY21" fmla="*/ 80921 h 404605"/>
              <a:gd name="connsiteX22" fmla="*/ 202303 w 445066"/>
              <a:gd name="connsiteY22" fmla="*/ 80921 h 404605"/>
              <a:gd name="connsiteX23" fmla="*/ 202303 w 445066"/>
              <a:gd name="connsiteY23" fmla="*/ 121382 h 404605"/>
              <a:gd name="connsiteX24" fmla="*/ 262994 w 445066"/>
              <a:gd name="connsiteY24" fmla="*/ 364145 h 404605"/>
              <a:gd name="connsiteX25" fmla="*/ 303454 w 445066"/>
              <a:gd name="connsiteY25" fmla="*/ 364145 h 404605"/>
              <a:gd name="connsiteX26" fmla="*/ 303454 w 445066"/>
              <a:gd name="connsiteY26" fmla="*/ 242763 h 404605"/>
              <a:gd name="connsiteX27" fmla="*/ 141612 w 445066"/>
              <a:gd name="connsiteY27" fmla="*/ 242763 h 404605"/>
              <a:gd name="connsiteX28" fmla="*/ 141612 w 445066"/>
              <a:gd name="connsiteY28" fmla="*/ 364145 h 404605"/>
              <a:gd name="connsiteX29" fmla="*/ 182073 w 445066"/>
              <a:gd name="connsiteY29" fmla="*/ 364145 h 404605"/>
              <a:gd name="connsiteX30" fmla="*/ 182073 w 445066"/>
              <a:gd name="connsiteY30" fmla="*/ 283224 h 404605"/>
              <a:gd name="connsiteX31" fmla="*/ 262994 w 445066"/>
              <a:gd name="connsiteY31" fmla="*/ 283224 h 404605"/>
              <a:gd name="connsiteX32" fmla="*/ 262994 w 445066"/>
              <a:gd name="connsiteY32" fmla="*/ 364145 h 4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5066" h="404605">
                <a:moveTo>
                  <a:pt x="404606" y="364145"/>
                </a:moveTo>
                <a:lnTo>
                  <a:pt x="445066" y="364145"/>
                </a:lnTo>
                <a:lnTo>
                  <a:pt x="445066" y="404606"/>
                </a:lnTo>
                <a:lnTo>
                  <a:pt x="0" y="404606"/>
                </a:lnTo>
                <a:lnTo>
                  <a:pt x="0" y="364145"/>
                </a:lnTo>
                <a:lnTo>
                  <a:pt x="40461" y="364145"/>
                </a:lnTo>
                <a:lnTo>
                  <a:pt x="40461" y="20230"/>
                </a:lnTo>
                <a:cubicBezTo>
                  <a:pt x="40461" y="9057"/>
                  <a:pt x="49518" y="0"/>
                  <a:pt x="60691" y="0"/>
                </a:cubicBezTo>
                <a:lnTo>
                  <a:pt x="384376" y="0"/>
                </a:lnTo>
                <a:cubicBezTo>
                  <a:pt x="395548" y="0"/>
                  <a:pt x="404606" y="9057"/>
                  <a:pt x="404606" y="20230"/>
                </a:cubicBezTo>
                <a:lnTo>
                  <a:pt x="404606" y="364145"/>
                </a:lnTo>
                <a:close/>
                <a:moveTo>
                  <a:pt x="202303" y="121382"/>
                </a:moveTo>
                <a:lnTo>
                  <a:pt x="161842" y="121382"/>
                </a:lnTo>
                <a:lnTo>
                  <a:pt x="161842" y="161842"/>
                </a:lnTo>
                <a:lnTo>
                  <a:pt x="202303" y="161842"/>
                </a:lnTo>
                <a:lnTo>
                  <a:pt x="202303" y="202303"/>
                </a:lnTo>
                <a:lnTo>
                  <a:pt x="242764" y="202303"/>
                </a:lnTo>
                <a:lnTo>
                  <a:pt x="242764" y="161842"/>
                </a:lnTo>
                <a:lnTo>
                  <a:pt x="283224" y="161842"/>
                </a:lnTo>
                <a:lnTo>
                  <a:pt x="283224" y="121382"/>
                </a:lnTo>
                <a:lnTo>
                  <a:pt x="242764" y="121382"/>
                </a:lnTo>
                <a:lnTo>
                  <a:pt x="242764" y="80921"/>
                </a:lnTo>
                <a:lnTo>
                  <a:pt x="202303" y="80921"/>
                </a:lnTo>
                <a:lnTo>
                  <a:pt x="202303" y="121382"/>
                </a:lnTo>
                <a:close/>
                <a:moveTo>
                  <a:pt x="262994" y="364145"/>
                </a:moveTo>
                <a:lnTo>
                  <a:pt x="303454" y="364145"/>
                </a:lnTo>
                <a:lnTo>
                  <a:pt x="303454" y="242763"/>
                </a:lnTo>
                <a:lnTo>
                  <a:pt x="141612" y="242763"/>
                </a:lnTo>
                <a:lnTo>
                  <a:pt x="141612" y="364145"/>
                </a:lnTo>
                <a:lnTo>
                  <a:pt x="182073" y="364145"/>
                </a:lnTo>
                <a:lnTo>
                  <a:pt x="182073" y="283224"/>
                </a:lnTo>
                <a:lnTo>
                  <a:pt x="262994" y="283224"/>
                </a:lnTo>
                <a:lnTo>
                  <a:pt x="262994" y="364145"/>
                </a:ln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0" name="图形 291">
            <a:extLst>
              <a:ext uri="{FF2B5EF4-FFF2-40B4-BE49-F238E27FC236}">
                <a16:creationId xmlns:a16="http://schemas.microsoft.com/office/drawing/2014/main" id="{E96EFCF6-2F23-450F-8989-FB4FA34C6461}"/>
              </a:ext>
            </a:extLst>
          </p:cNvPr>
          <p:cNvSpPr/>
          <p:nvPr/>
        </p:nvSpPr>
        <p:spPr>
          <a:xfrm>
            <a:off x="10476953" y="1396378"/>
            <a:ext cx="445658" cy="398026"/>
          </a:xfrm>
          <a:custGeom>
            <a:avLst/>
            <a:gdLst>
              <a:gd name="connsiteX0" fmla="*/ 303858 w 445658"/>
              <a:gd name="connsiteY0" fmla="*/ 326559 h 398026"/>
              <a:gd name="connsiteX1" fmla="*/ 384887 w 445658"/>
              <a:gd name="connsiteY1" fmla="*/ 357512 h 398026"/>
              <a:gd name="connsiteX2" fmla="*/ 425402 w 445658"/>
              <a:gd name="connsiteY2" fmla="*/ 357512 h 398026"/>
              <a:gd name="connsiteX3" fmla="*/ 425402 w 445658"/>
              <a:gd name="connsiteY3" fmla="*/ 398026 h 398026"/>
              <a:gd name="connsiteX4" fmla="*/ 384887 w 445658"/>
              <a:gd name="connsiteY4" fmla="*/ 398026 h 398026"/>
              <a:gd name="connsiteX5" fmla="*/ 303858 w 445658"/>
              <a:gd name="connsiteY5" fmla="*/ 376351 h 398026"/>
              <a:gd name="connsiteX6" fmla="*/ 222829 w 445658"/>
              <a:gd name="connsiteY6" fmla="*/ 398026 h 398026"/>
              <a:gd name="connsiteX7" fmla="*/ 141800 w 445658"/>
              <a:gd name="connsiteY7" fmla="*/ 376351 h 398026"/>
              <a:gd name="connsiteX8" fmla="*/ 60772 w 445658"/>
              <a:gd name="connsiteY8" fmla="*/ 398026 h 398026"/>
              <a:gd name="connsiteX9" fmla="*/ 20257 w 445658"/>
              <a:gd name="connsiteY9" fmla="*/ 398026 h 398026"/>
              <a:gd name="connsiteX10" fmla="*/ 20257 w 445658"/>
              <a:gd name="connsiteY10" fmla="*/ 357512 h 398026"/>
              <a:gd name="connsiteX11" fmla="*/ 60772 w 445658"/>
              <a:gd name="connsiteY11" fmla="*/ 357512 h 398026"/>
              <a:gd name="connsiteX12" fmla="*/ 141800 w 445658"/>
              <a:gd name="connsiteY12" fmla="*/ 326559 h 398026"/>
              <a:gd name="connsiteX13" fmla="*/ 222829 w 445658"/>
              <a:gd name="connsiteY13" fmla="*/ 357512 h 398026"/>
              <a:gd name="connsiteX14" fmla="*/ 303858 w 445658"/>
              <a:gd name="connsiteY14" fmla="*/ 326559 h 398026"/>
              <a:gd name="connsiteX15" fmla="*/ 234437 w 445658"/>
              <a:gd name="connsiteY15" fmla="*/ 3659 h 398026"/>
              <a:gd name="connsiteX16" fmla="*/ 236463 w 445658"/>
              <a:gd name="connsiteY16" fmla="*/ 5279 h 398026"/>
              <a:gd name="connsiteX17" fmla="*/ 445658 w 445658"/>
              <a:gd name="connsiteY17" fmla="*/ 195454 h 398026"/>
              <a:gd name="connsiteX18" fmla="*/ 384887 w 445658"/>
              <a:gd name="connsiteY18" fmla="*/ 195454 h 398026"/>
              <a:gd name="connsiteX19" fmla="*/ 384887 w 445658"/>
              <a:gd name="connsiteY19" fmla="*/ 316997 h 398026"/>
              <a:gd name="connsiteX20" fmla="*/ 303858 w 445658"/>
              <a:gd name="connsiteY20" fmla="*/ 276483 h 398026"/>
              <a:gd name="connsiteX21" fmla="*/ 222829 w 445658"/>
              <a:gd name="connsiteY21" fmla="*/ 316997 h 398026"/>
              <a:gd name="connsiteX22" fmla="*/ 141800 w 445658"/>
              <a:gd name="connsiteY22" fmla="*/ 276483 h 398026"/>
              <a:gd name="connsiteX23" fmla="*/ 60772 w 445658"/>
              <a:gd name="connsiteY23" fmla="*/ 316997 h 398026"/>
              <a:gd name="connsiteX24" fmla="*/ 60751 w 445658"/>
              <a:gd name="connsiteY24" fmla="*/ 195454 h 398026"/>
              <a:gd name="connsiteX25" fmla="*/ 0 w 445658"/>
              <a:gd name="connsiteY25" fmla="*/ 195454 h 398026"/>
              <a:gd name="connsiteX26" fmla="*/ 209196 w 445658"/>
              <a:gd name="connsiteY26" fmla="*/ 5279 h 398026"/>
              <a:gd name="connsiteX27" fmla="*/ 232289 w 445658"/>
              <a:gd name="connsiteY27" fmla="*/ 2342 h 398026"/>
              <a:gd name="connsiteX28" fmla="*/ 234437 w 445658"/>
              <a:gd name="connsiteY28" fmla="*/ 3659 h 39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5658" h="398026">
                <a:moveTo>
                  <a:pt x="303858" y="326559"/>
                </a:moveTo>
                <a:cubicBezTo>
                  <a:pt x="326119" y="346527"/>
                  <a:pt x="354982" y="357553"/>
                  <a:pt x="384887" y="357512"/>
                </a:cubicBezTo>
                <a:lnTo>
                  <a:pt x="425402" y="357512"/>
                </a:lnTo>
                <a:lnTo>
                  <a:pt x="425402" y="398026"/>
                </a:lnTo>
                <a:lnTo>
                  <a:pt x="384887" y="398026"/>
                </a:lnTo>
                <a:cubicBezTo>
                  <a:pt x="356439" y="398073"/>
                  <a:pt x="328484" y="390595"/>
                  <a:pt x="303858" y="376351"/>
                </a:cubicBezTo>
                <a:cubicBezTo>
                  <a:pt x="279233" y="390597"/>
                  <a:pt x="251278" y="398076"/>
                  <a:pt x="222829" y="398026"/>
                </a:cubicBezTo>
                <a:cubicBezTo>
                  <a:pt x="194381" y="398073"/>
                  <a:pt x="166426" y="390595"/>
                  <a:pt x="141800" y="376351"/>
                </a:cubicBezTo>
                <a:cubicBezTo>
                  <a:pt x="117176" y="390597"/>
                  <a:pt x="89220" y="398076"/>
                  <a:pt x="60772" y="398026"/>
                </a:cubicBezTo>
                <a:lnTo>
                  <a:pt x="20257" y="398026"/>
                </a:lnTo>
                <a:lnTo>
                  <a:pt x="20257" y="357512"/>
                </a:lnTo>
                <a:lnTo>
                  <a:pt x="60772" y="357512"/>
                </a:lnTo>
                <a:cubicBezTo>
                  <a:pt x="91907" y="357512"/>
                  <a:pt x="120328" y="345803"/>
                  <a:pt x="141800" y="326559"/>
                </a:cubicBezTo>
                <a:cubicBezTo>
                  <a:pt x="164062" y="346527"/>
                  <a:pt x="192924" y="357553"/>
                  <a:pt x="222829" y="357512"/>
                </a:cubicBezTo>
                <a:cubicBezTo>
                  <a:pt x="253965" y="357512"/>
                  <a:pt x="282385" y="345803"/>
                  <a:pt x="303858" y="326559"/>
                </a:cubicBezTo>
                <a:close/>
                <a:moveTo>
                  <a:pt x="234437" y="3659"/>
                </a:moveTo>
                <a:lnTo>
                  <a:pt x="236463" y="5279"/>
                </a:lnTo>
                <a:lnTo>
                  <a:pt x="445658" y="195454"/>
                </a:lnTo>
                <a:lnTo>
                  <a:pt x="384887" y="195454"/>
                </a:lnTo>
                <a:lnTo>
                  <a:pt x="384887" y="316997"/>
                </a:lnTo>
                <a:cubicBezTo>
                  <a:pt x="353000" y="317023"/>
                  <a:pt x="322970" y="302007"/>
                  <a:pt x="303858" y="276483"/>
                </a:cubicBezTo>
                <a:cubicBezTo>
                  <a:pt x="284751" y="302013"/>
                  <a:pt x="254717" y="317029"/>
                  <a:pt x="222829" y="316997"/>
                </a:cubicBezTo>
                <a:cubicBezTo>
                  <a:pt x="190943" y="317023"/>
                  <a:pt x="160912" y="302007"/>
                  <a:pt x="141800" y="276483"/>
                </a:cubicBezTo>
                <a:cubicBezTo>
                  <a:pt x="122693" y="302013"/>
                  <a:pt x="92660" y="317029"/>
                  <a:pt x="60772" y="316997"/>
                </a:cubicBezTo>
                <a:lnTo>
                  <a:pt x="60751" y="195454"/>
                </a:lnTo>
                <a:lnTo>
                  <a:pt x="0" y="195454"/>
                </a:lnTo>
                <a:lnTo>
                  <a:pt x="209196" y="5279"/>
                </a:lnTo>
                <a:cubicBezTo>
                  <a:pt x="215507" y="-467"/>
                  <a:pt x="224742" y="-1641"/>
                  <a:pt x="232289" y="2342"/>
                </a:cubicBezTo>
                <a:lnTo>
                  <a:pt x="234437" y="3659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1" name="图形 340">
            <a:extLst>
              <a:ext uri="{FF2B5EF4-FFF2-40B4-BE49-F238E27FC236}">
                <a16:creationId xmlns:a16="http://schemas.microsoft.com/office/drawing/2014/main" id="{0DDA9446-E9D8-4F3C-B503-85CC9B8A3E62}"/>
              </a:ext>
            </a:extLst>
          </p:cNvPr>
          <p:cNvSpPr/>
          <p:nvPr/>
        </p:nvSpPr>
        <p:spPr>
          <a:xfrm>
            <a:off x="11086263" y="1396347"/>
            <a:ext cx="445066" cy="397492"/>
          </a:xfrm>
          <a:custGeom>
            <a:avLst/>
            <a:gdLst>
              <a:gd name="connsiteX0" fmla="*/ 384376 w 445066"/>
              <a:gd name="connsiteY0" fmla="*/ 377262 h 397492"/>
              <a:gd name="connsiteX1" fmla="*/ 364145 w 445066"/>
              <a:gd name="connsiteY1" fmla="*/ 397492 h 397492"/>
              <a:gd name="connsiteX2" fmla="*/ 80921 w 445066"/>
              <a:gd name="connsiteY2" fmla="*/ 397492 h 397492"/>
              <a:gd name="connsiteX3" fmla="*/ 60691 w 445066"/>
              <a:gd name="connsiteY3" fmla="*/ 377262 h 397492"/>
              <a:gd name="connsiteX4" fmla="*/ 60691 w 445066"/>
              <a:gd name="connsiteY4" fmla="*/ 195189 h 397492"/>
              <a:gd name="connsiteX5" fmla="*/ 0 w 445066"/>
              <a:gd name="connsiteY5" fmla="*/ 195189 h 397492"/>
              <a:gd name="connsiteX6" fmla="*/ 208918 w 445066"/>
              <a:gd name="connsiteY6" fmla="*/ 5267 h 397492"/>
              <a:gd name="connsiteX7" fmla="*/ 236148 w 445066"/>
              <a:gd name="connsiteY7" fmla="*/ 5267 h 397492"/>
              <a:gd name="connsiteX8" fmla="*/ 445066 w 445066"/>
              <a:gd name="connsiteY8" fmla="*/ 195189 h 397492"/>
              <a:gd name="connsiteX9" fmla="*/ 384376 w 445066"/>
              <a:gd name="connsiteY9" fmla="*/ 195189 h 397492"/>
              <a:gd name="connsiteX10" fmla="*/ 384376 w 445066"/>
              <a:gd name="connsiteY10" fmla="*/ 377262 h 397492"/>
              <a:gd name="connsiteX11" fmla="*/ 153588 w 445066"/>
              <a:gd name="connsiteY11" fmla="*/ 251996 h 397492"/>
              <a:gd name="connsiteX12" fmla="*/ 133540 w 445066"/>
              <a:gd name="connsiteY12" fmla="*/ 263568 h 397492"/>
              <a:gd name="connsiteX13" fmla="*/ 153770 w 445066"/>
              <a:gd name="connsiteY13" fmla="*/ 298627 h 397492"/>
              <a:gd name="connsiteX14" fmla="*/ 173859 w 445066"/>
              <a:gd name="connsiteY14" fmla="*/ 287035 h 397492"/>
              <a:gd name="connsiteX15" fmla="*/ 202283 w 445066"/>
              <a:gd name="connsiteY15" fmla="*/ 303441 h 397492"/>
              <a:gd name="connsiteX16" fmla="*/ 202283 w 445066"/>
              <a:gd name="connsiteY16" fmla="*/ 326605 h 397492"/>
              <a:gd name="connsiteX17" fmla="*/ 242784 w 445066"/>
              <a:gd name="connsiteY17" fmla="*/ 326605 h 397492"/>
              <a:gd name="connsiteX18" fmla="*/ 242784 w 445066"/>
              <a:gd name="connsiteY18" fmla="*/ 303421 h 397492"/>
              <a:gd name="connsiteX19" fmla="*/ 271207 w 445066"/>
              <a:gd name="connsiteY19" fmla="*/ 287035 h 397492"/>
              <a:gd name="connsiteX20" fmla="*/ 291276 w 445066"/>
              <a:gd name="connsiteY20" fmla="*/ 298606 h 397492"/>
              <a:gd name="connsiteX21" fmla="*/ 311547 w 445066"/>
              <a:gd name="connsiteY21" fmla="*/ 263568 h 397492"/>
              <a:gd name="connsiteX22" fmla="*/ 291498 w 445066"/>
              <a:gd name="connsiteY22" fmla="*/ 251996 h 397492"/>
              <a:gd name="connsiteX23" fmla="*/ 291498 w 445066"/>
              <a:gd name="connsiteY23" fmla="*/ 219223 h 397492"/>
              <a:gd name="connsiteX24" fmla="*/ 311547 w 445066"/>
              <a:gd name="connsiteY24" fmla="*/ 207631 h 397492"/>
              <a:gd name="connsiteX25" fmla="*/ 291316 w 445066"/>
              <a:gd name="connsiteY25" fmla="*/ 172572 h 397492"/>
              <a:gd name="connsiteX26" fmla="*/ 271228 w 445066"/>
              <a:gd name="connsiteY26" fmla="*/ 184164 h 397492"/>
              <a:gd name="connsiteX27" fmla="*/ 242764 w 445066"/>
              <a:gd name="connsiteY27" fmla="*/ 167777 h 397492"/>
              <a:gd name="connsiteX28" fmla="*/ 242764 w 445066"/>
              <a:gd name="connsiteY28" fmla="*/ 144613 h 397492"/>
              <a:gd name="connsiteX29" fmla="*/ 202262 w 445066"/>
              <a:gd name="connsiteY29" fmla="*/ 144613 h 397492"/>
              <a:gd name="connsiteX30" fmla="*/ 202262 w 445066"/>
              <a:gd name="connsiteY30" fmla="*/ 167757 h 397492"/>
              <a:gd name="connsiteX31" fmla="*/ 173839 w 445066"/>
              <a:gd name="connsiteY31" fmla="*/ 184164 h 397492"/>
              <a:gd name="connsiteX32" fmla="*/ 153770 w 445066"/>
              <a:gd name="connsiteY32" fmla="*/ 172572 h 397492"/>
              <a:gd name="connsiteX33" fmla="*/ 133520 w 445066"/>
              <a:gd name="connsiteY33" fmla="*/ 207651 h 397492"/>
              <a:gd name="connsiteX34" fmla="*/ 153568 w 445066"/>
              <a:gd name="connsiteY34" fmla="*/ 219223 h 397492"/>
              <a:gd name="connsiteX35" fmla="*/ 153568 w 445066"/>
              <a:gd name="connsiteY35" fmla="*/ 251996 h 397492"/>
              <a:gd name="connsiteX36" fmla="*/ 222533 w 445066"/>
              <a:gd name="connsiteY36" fmla="*/ 265955 h 397492"/>
              <a:gd name="connsiteX37" fmla="*/ 192157 w 445066"/>
              <a:gd name="connsiteY37" fmla="*/ 235619 h 397492"/>
              <a:gd name="connsiteX38" fmla="*/ 222493 w 445066"/>
              <a:gd name="connsiteY38" fmla="*/ 205244 h 397492"/>
              <a:gd name="connsiteX39" fmla="*/ 252858 w 445066"/>
              <a:gd name="connsiteY39" fmla="*/ 235569 h 397492"/>
              <a:gd name="connsiteX40" fmla="*/ 222533 w 445066"/>
              <a:gd name="connsiteY40" fmla="*/ 265934 h 39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5066" h="397492">
                <a:moveTo>
                  <a:pt x="384376" y="377262"/>
                </a:moveTo>
                <a:cubicBezTo>
                  <a:pt x="384376" y="388435"/>
                  <a:pt x="375318" y="397492"/>
                  <a:pt x="364145" y="397492"/>
                </a:cubicBezTo>
                <a:lnTo>
                  <a:pt x="80921" y="397492"/>
                </a:lnTo>
                <a:cubicBezTo>
                  <a:pt x="69748" y="397492"/>
                  <a:pt x="60691" y="388435"/>
                  <a:pt x="60691" y="377262"/>
                </a:cubicBezTo>
                <a:lnTo>
                  <a:pt x="60691" y="195189"/>
                </a:lnTo>
                <a:lnTo>
                  <a:pt x="0" y="195189"/>
                </a:lnTo>
                <a:lnTo>
                  <a:pt x="208918" y="5267"/>
                </a:lnTo>
                <a:cubicBezTo>
                  <a:pt x="216636" y="-1756"/>
                  <a:pt x="228430" y="-1756"/>
                  <a:pt x="236148" y="5267"/>
                </a:cubicBezTo>
                <a:lnTo>
                  <a:pt x="445066" y="195189"/>
                </a:lnTo>
                <a:lnTo>
                  <a:pt x="384376" y="195189"/>
                </a:lnTo>
                <a:lnTo>
                  <a:pt x="384376" y="377262"/>
                </a:lnTo>
                <a:close/>
                <a:moveTo>
                  <a:pt x="153588" y="251996"/>
                </a:moveTo>
                <a:lnTo>
                  <a:pt x="133540" y="263568"/>
                </a:lnTo>
                <a:lnTo>
                  <a:pt x="153770" y="298627"/>
                </a:lnTo>
                <a:lnTo>
                  <a:pt x="173859" y="287035"/>
                </a:lnTo>
                <a:cubicBezTo>
                  <a:pt x="181918" y="294654"/>
                  <a:pt x="191654" y="300274"/>
                  <a:pt x="202283" y="303441"/>
                </a:cubicBezTo>
                <a:lnTo>
                  <a:pt x="202283" y="326605"/>
                </a:lnTo>
                <a:lnTo>
                  <a:pt x="242784" y="326605"/>
                </a:lnTo>
                <a:lnTo>
                  <a:pt x="242784" y="303421"/>
                </a:lnTo>
                <a:cubicBezTo>
                  <a:pt x="253411" y="300260"/>
                  <a:pt x="263146" y="294647"/>
                  <a:pt x="271207" y="287035"/>
                </a:cubicBezTo>
                <a:lnTo>
                  <a:pt x="291276" y="298606"/>
                </a:lnTo>
                <a:lnTo>
                  <a:pt x="311547" y="263568"/>
                </a:lnTo>
                <a:lnTo>
                  <a:pt x="291498" y="251996"/>
                </a:lnTo>
                <a:cubicBezTo>
                  <a:pt x="294058" y="241221"/>
                  <a:pt x="294058" y="229997"/>
                  <a:pt x="291498" y="219223"/>
                </a:cubicBezTo>
                <a:lnTo>
                  <a:pt x="311547" y="207631"/>
                </a:lnTo>
                <a:lnTo>
                  <a:pt x="291316" y="172572"/>
                </a:lnTo>
                <a:lnTo>
                  <a:pt x="271228" y="184164"/>
                </a:lnTo>
                <a:cubicBezTo>
                  <a:pt x="263155" y="176546"/>
                  <a:pt x="253405" y="170933"/>
                  <a:pt x="242764" y="167777"/>
                </a:cubicBezTo>
                <a:lnTo>
                  <a:pt x="242764" y="144613"/>
                </a:lnTo>
                <a:lnTo>
                  <a:pt x="202262" y="144613"/>
                </a:lnTo>
                <a:lnTo>
                  <a:pt x="202262" y="167757"/>
                </a:lnTo>
                <a:cubicBezTo>
                  <a:pt x="191634" y="170924"/>
                  <a:pt x="181898" y="176544"/>
                  <a:pt x="173839" y="184164"/>
                </a:cubicBezTo>
                <a:lnTo>
                  <a:pt x="153770" y="172572"/>
                </a:lnTo>
                <a:lnTo>
                  <a:pt x="133520" y="207651"/>
                </a:lnTo>
                <a:lnTo>
                  <a:pt x="153568" y="219223"/>
                </a:lnTo>
                <a:cubicBezTo>
                  <a:pt x="151008" y="229997"/>
                  <a:pt x="151008" y="241221"/>
                  <a:pt x="153568" y="251996"/>
                </a:cubicBezTo>
                <a:close/>
                <a:moveTo>
                  <a:pt x="222533" y="265955"/>
                </a:moveTo>
                <a:cubicBezTo>
                  <a:pt x="205768" y="265966"/>
                  <a:pt x="192169" y="252384"/>
                  <a:pt x="192157" y="235619"/>
                </a:cubicBezTo>
                <a:cubicBezTo>
                  <a:pt x="192146" y="218854"/>
                  <a:pt x="205728" y="205255"/>
                  <a:pt x="222493" y="205244"/>
                </a:cubicBezTo>
                <a:cubicBezTo>
                  <a:pt x="239252" y="205232"/>
                  <a:pt x="252847" y="218809"/>
                  <a:pt x="252858" y="235569"/>
                </a:cubicBezTo>
                <a:cubicBezTo>
                  <a:pt x="252870" y="252328"/>
                  <a:pt x="239293" y="265923"/>
                  <a:pt x="222533" y="265934"/>
                </a:cubicBezTo>
                <a:close/>
              </a:path>
            </a:pathLst>
          </a:custGeom>
          <a:solidFill>
            <a:srgbClr val="000000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2" name="图形 339">
            <a:extLst>
              <a:ext uri="{FF2B5EF4-FFF2-40B4-BE49-F238E27FC236}">
                <a16:creationId xmlns:a16="http://schemas.microsoft.com/office/drawing/2014/main" id="{81FD4DA9-CE22-44A8-90B4-80FD21249A7A}"/>
              </a:ext>
            </a:extLst>
          </p:cNvPr>
          <p:cNvSpPr/>
          <p:nvPr/>
        </p:nvSpPr>
        <p:spPr>
          <a:xfrm>
            <a:off x="6837946" y="2241967"/>
            <a:ext cx="425057" cy="425401"/>
          </a:xfrm>
          <a:custGeom>
            <a:avLst/>
            <a:gdLst>
              <a:gd name="connsiteX0" fmla="*/ 0 w 425057"/>
              <a:gd name="connsiteY0" fmla="*/ 425401 h 425401"/>
              <a:gd name="connsiteX1" fmla="*/ 162058 w 425057"/>
              <a:gd name="connsiteY1" fmla="*/ 263344 h 425401"/>
              <a:gd name="connsiteX2" fmla="*/ 324115 w 425057"/>
              <a:gd name="connsiteY2" fmla="*/ 425401 h 425401"/>
              <a:gd name="connsiteX3" fmla="*/ 0 w 425057"/>
              <a:gd name="connsiteY3" fmla="*/ 425401 h 425401"/>
              <a:gd name="connsiteX4" fmla="*/ 162058 w 425057"/>
              <a:gd name="connsiteY4" fmla="*/ 243087 h 425401"/>
              <a:gd name="connsiteX5" fmla="*/ 40514 w 425057"/>
              <a:gd name="connsiteY5" fmla="*/ 121543 h 425401"/>
              <a:gd name="connsiteX6" fmla="*/ 162058 w 425057"/>
              <a:gd name="connsiteY6" fmla="*/ 0 h 425401"/>
              <a:gd name="connsiteX7" fmla="*/ 283601 w 425057"/>
              <a:gd name="connsiteY7" fmla="*/ 121543 h 425401"/>
              <a:gd name="connsiteX8" fmla="*/ 162058 w 425057"/>
              <a:gd name="connsiteY8" fmla="*/ 243087 h 425401"/>
              <a:gd name="connsiteX9" fmla="*/ 311212 w 425057"/>
              <a:gd name="connsiteY9" fmla="*/ 288321 h 425401"/>
              <a:gd name="connsiteX10" fmla="*/ 425057 w 425057"/>
              <a:gd name="connsiteY10" fmla="*/ 425401 h 425401"/>
              <a:gd name="connsiteX11" fmla="*/ 364630 w 425057"/>
              <a:gd name="connsiteY11" fmla="*/ 425401 h 425401"/>
              <a:gd name="connsiteX12" fmla="*/ 311212 w 425057"/>
              <a:gd name="connsiteY12" fmla="*/ 288321 h 425401"/>
              <a:gd name="connsiteX13" fmla="*/ 270231 w 425057"/>
              <a:gd name="connsiteY13" fmla="*/ 242215 h 425401"/>
              <a:gd name="connsiteX14" fmla="*/ 324115 w 425057"/>
              <a:gd name="connsiteY14" fmla="*/ 121543 h 425401"/>
              <a:gd name="connsiteX15" fmla="*/ 303554 w 425057"/>
              <a:gd name="connsiteY15" fmla="*/ 42479 h 425401"/>
              <a:gd name="connsiteX16" fmla="*/ 384887 w 425057"/>
              <a:gd name="connsiteY16" fmla="*/ 141800 h 425401"/>
              <a:gd name="connsiteX17" fmla="*/ 283660 w 425057"/>
              <a:gd name="connsiteY17" fmla="*/ 243105 h 425401"/>
              <a:gd name="connsiteX18" fmla="*/ 270231 w 425057"/>
              <a:gd name="connsiteY18" fmla="*/ 242215 h 4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5057" h="425401">
                <a:moveTo>
                  <a:pt x="0" y="425401"/>
                </a:moveTo>
                <a:cubicBezTo>
                  <a:pt x="0" y="335899"/>
                  <a:pt x="72556" y="263344"/>
                  <a:pt x="162058" y="263344"/>
                </a:cubicBezTo>
                <a:cubicBezTo>
                  <a:pt x="251560" y="263344"/>
                  <a:pt x="324115" y="335899"/>
                  <a:pt x="324115" y="425401"/>
                </a:cubicBezTo>
                <a:lnTo>
                  <a:pt x="0" y="425401"/>
                </a:ln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311212" y="288321"/>
                </a:moveTo>
                <a:cubicBezTo>
                  <a:pt x="374767" y="304656"/>
                  <a:pt x="420670" y="359927"/>
                  <a:pt x="425057" y="425401"/>
                </a:cubicBezTo>
                <a:lnTo>
                  <a:pt x="364630" y="425401"/>
                </a:lnTo>
                <a:cubicBezTo>
                  <a:pt x="364630" y="372530"/>
                  <a:pt x="344373" y="324399"/>
                  <a:pt x="311212" y="288321"/>
                </a:cubicBezTo>
                <a:close/>
                <a:moveTo>
                  <a:pt x="270231" y="242215"/>
                </a:moveTo>
                <a:cubicBezTo>
                  <a:pt x="304565" y="211506"/>
                  <a:pt x="324168" y="167607"/>
                  <a:pt x="324115" y="121543"/>
                </a:cubicBezTo>
                <a:cubicBezTo>
                  <a:pt x="324158" y="93861"/>
                  <a:pt x="317078" y="66633"/>
                  <a:pt x="303554" y="42479"/>
                </a:cubicBezTo>
                <a:cubicBezTo>
                  <a:pt x="350863" y="51985"/>
                  <a:pt x="384896" y="93546"/>
                  <a:pt x="384887" y="141800"/>
                </a:cubicBezTo>
                <a:cubicBezTo>
                  <a:pt x="384908" y="197728"/>
                  <a:pt x="339587" y="243083"/>
                  <a:pt x="283660" y="243105"/>
                </a:cubicBezTo>
                <a:cubicBezTo>
                  <a:pt x="279169" y="243106"/>
                  <a:pt x="274683" y="242809"/>
                  <a:pt x="270231" y="242215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3" name="图形 341">
            <a:extLst>
              <a:ext uri="{FF2B5EF4-FFF2-40B4-BE49-F238E27FC236}">
                <a16:creationId xmlns:a16="http://schemas.microsoft.com/office/drawing/2014/main" id="{E6D35BFD-FEF3-40E2-ABE9-0822CC29CFB1}"/>
              </a:ext>
            </a:extLst>
          </p:cNvPr>
          <p:cNvSpPr/>
          <p:nvPr/>
        </p:nvSpPr>
        <p:spPr>
          <a:xfrm>
            <a:off x="7448093" y="2262224"/>
            <a:ext cx="405144" cy="405144"/>
          </a:xfrm>
          <a:custGeom>
            <a:avLst/>
            <a:gdLst>
              <a:gd name="connsiteX0" fmla="*/ 202572 w 405144"/>
              <a:gd name="connsiteY0" fmla="*/ 182315 h 405144"/>
              <a:gd name="connsiteX1" fmla="*/ 303858 w 405144"/>
              <a:gd name="connsiteY1" fmla="*/ 283601 h 405144"/>
              <a:gd name="connsiteX2" fmla="*/ 303858 w 405144"/>
              <a:gd name="connsiteY2" fmla="*/ 405144 h 405144"/>
              <a:gd name="connsiteX3" fmla="*/ 101286 w 405144"/>
              <a:gd name="connsiteY3" fmla="*/ 405144 h 405144"/>
              <a:gd name="connsiteX4" fmla="*/ 101286 w 405144"/>
              <a:gd name="connsiteY4" fmla="*/ 283601 h 405144"/>
              <a:gd name="connsiteX5" fmla="*/ 202572 w 405144"/>
              <a:gd name="connsiteY5" fmla="*/ 182315 h 405144"/>
              <a:gd name="connsiteX6" fmla="*/ 66606 w 405144"/>
              <a:gd name="connsiteY6" fmla="*/ 243208 h 405144"/>
              <a:gd name="connsiteX7" fmla="*/ 60934 w 405144"/>
              <a:gd name="connsiteY7" fmla="*/ 276632 h 405144"/>
              <a:gd name="connsiteX8" fmla="*/ 60772 w 405144"/>
              <a:gd name="connsiteY8" fmla="*/ 283601 h 405144"/>
              <a:gd name="connsiteX9" fmla="*/ 60772 w 405144"/>
              <a:gd name="connsiteY9" fmla="*/ 405144 h 405144"/>
              <a:gd name="connsiteX10" fmla="*/ 0 w 405144"/>
              <a:gd name="connsiteY10" fmla="*/ 405144 h 405144"/>
              <a:gd name="connsiteX11" fmla="*/ 0 w 405144"/>
              <a:gd name="connsiteY11" fmla="*/ 313987 h 405144"/>
              <a:gd name="connsiteX12" fmla="*/ 63182 w 405144"/>
              <a:gd name="connsiteY12" fmla="*/ 243492 h 405144"/>
              <a:gd name="connsiteX13" fmla="*/ 66626 w 405144"/>
              <a:gd name="connsiteY13" fmla="*/ 243208 h 405144"/>
              <a:gd name="connsiteX14" fmla="*/ 338538 w 405144"/>
              <a:gd name="connsiteY14" fmla="*/ 243208 h 405144"/>
              <a:gd name="connsiteX15" fmla="*/ 405144 w 405144"/>
              <a:gd name="connsiteY15" fmla="*/ 313987 h 405144"/>
              <a:gd name="connsiteX16" fmla="*/ 405144 w 405144"/>
              <a:gd name="connsiteY16" fmla="*/ 405144 h 405144"/>
              <a:gd name="connsiteX17" fmla="*/ 344373 w 405144"/>
              <a:gd name="connsiteY17" fmla="*/ 405144 h 405144"/>
              <a:gd name="connsiteX18" fmla="*/ 344373 w 405144"/>
              <a:gd name="connsiteY18" fmla="*/ 283601 h 405144"/>
              <a:gd name="connsiteX19" fmla="*/ 338538 w 405144"/>
              <a:gd name="connsiteY19" fmla="*/ 243208 h 405144"/>
              <a:gd name="connsiteX20" fmla="*/ 70900 w 405144"/>
              <a:gd name="connsiteY20" fmla="*/ 121543 h 405144"/>
              <a:gd name="connsiteX21" fmla="*/ 121543 w 405144"/>
              <a:gd name="connsiteY21" fmla="*/ 172186 h 405144"/>
              <a:gd name="connsiteX22" fmla="*/ 70900 w 405144"/>
              <a:gd name="connsiteY22" fmla="*/ 222829 h 405144"/>
              <a:gd name="connsiteX23" fmla="*/ 20257 w 405144"/>
              <a:gd name="connsiteY23" fmla="*/ 172186 h 405144"/>
              <a:gd name="connsiteX24" fmla="*/ 70900 w 405144"/>
              <a:gd name="connsiteY24" fmla="*/ 121543 h 405144"/>
              <a:gd name="connsiteX25" fmla="*/ 334244 w 405144"/>
              <a:gd name="connsiteY25" fmla="*/ 121543 h 405144"/>
              <a:gd name="connsiteX26" fmla="*/ 384887 w 405144"/>
              <a:gd name="connsiteY26" fmla="*/ 172186 h 405144"/>
              <a:gd name="connsiteX27" fmla="*/ 334244 w 405144"/>
              <a:gd name="connsiteY27" fmla="*/ 222829 h 405144"/>
              <a:gd name="connsiteX28" fmla="*/ 283601 w 405144"/>
              <a:gd name="connsiteY28" fmla="*/ 172186 h 405144"/>
              <a:gd name="connsiteX29" fmla="*/ 334244 w 405144"/>
              <a:gd name="connsiteY29" fmla="*/ 121543 h 405144"/>
              <a:gd name="connsiteX30" fmla="*/ 202572 w 405144"/>
              <a:gd name="connsiteY30" fmla="*/ 0 h 405144"/>
              <a:gd name="connsiteX31" fmla="*/ 283601 w 405144"/>
              <a:gd name="connsiteY31" fmla="*/ 81029 h 405144"/>
              <a:gd name="connsiteX32" fmla="*/ 202572 w 405144"/>
              <a:gd name="connsiteY32" fmla="*/ 162058 h 405144"/>
              <a:gd name="connsiteX33" fmla="*/ 121543 w 405144"/>
              <a:gd name="connsiteY33" fmla="*/ 81029 h 405144"/>
              <a:gd name="connsiteX34" fmla="*/ 202572 w 405144"/>
              <a:gd name="connsiteY34" fmla="*/ 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5144" h="405144">
                <a:moveTo>
                  <a:pt x="202572" y="182315"/>
                </a:moveTo>
                <a:cubicBezTo>
                  <a:pt x="258511" y="182315"/>
                  <a:pt x="303858" y="227662"/>
                  <a:pt x="303858" y="283601"/>
                </a:cubicBezTo>
                <a:lnTo>
                  <a:pt x="303858" y="405144"/>
                </a:lnTo>
                <a:lnTo>
                  <a:pt x="101286" y="405144"/>
                </a:lnTo>
                <a:lnTo>
                  <a:pt x="101286" y="283601"/>
                </a:lnTo>
                <a:cubicBezTo>
                  <a:pt x="101286" y="227662"/>
                  <a:pt x="146633" y="182315"/>
                  <a:pt x="202572" y="182315"/>
                </a:cubicBezTo>
                <a:close/>
                <a:moveTo>
                  <a:pt x="66606" y="243208"/>
                </a:moveTo>
                <a:cubicBezTo>
                  <a:pt x="63382" y="254082"/>
                  <a:pt x="61478" y="265304"/>
                  <a:pt x="60934" y="276632"/>
                </a:cubicBezTo>
                <a:lnTo>
                  <a:pt x="60772" y="283601"/>
                </a:lnTo>
                <a:lnTo>
                  <a:pt x="60772" y="405144"/>
                </a:lnTo>
                <a:lnTo>
                  <a:pt x="0" y="405144"/>
                </a:lnTo>
                <a:lnTo>
                  <a:pt x="0" y="313987"/>
                </a:lnTo>
                <a:cubicBezTo>
                  <a:pt x="-8" y="277811"/>
                  <a:pt x="27221" y="247430"/>
                  <a:pt x="63182" y="243492"/>
                </a:cubicBezTo>
                <a:lnTo>
                  <a:pt x="66626" y="243208"/>
                </a:lnTo>
                <a:close/>
                <a:moveTo>
                  <a:pt x="338538" y="243208"/>
                </a:moveTo>
                <a:cubicBezTo>
                  <a:pt x="375958" y="245489"/>
                  <a:pt x="405139" y="276498"/>
                  <a:pt x="405144" y="313987"/>
                </a:cubicBezTo>
                <a:lnTo>
                  <a:pt x="405144" y="405144"/>
                </a:lnTo>
                <a:lnTo>
                  <a:pt x="344373" y="405144"/>
                </a:lnTo>
                <a:lnTo>
                  <a:pt x="344373" y="283601"/>
                </a:lnTo>
                <a:cubicBezTo>
                  <a:pt x="344373" y="269563"/>
                  <a:pt x="342347" y="256011"/>
                  <a:pt x="338538" y="243208"/>
                </a:cubicBezTo>
                <a:close/>
                <a:moveTo>
                  <a:pt x="70900" y="121543"/>
                </a:moveTo>
                <a:cubicBezTo>
                  <a:pt x="98870" y="121543"/>
                  <a:pt x="121543" y="144217"/>
                  <a:pt x="121543" y="172186"/>
                </a:cubicBezTo>
                <a:cubicBezTo>
                  <a:pt x="121543" y="200156"/>
                  <a:pt x="98870" y="222829"/>
                  <a:pt x="70900" y="222829"/>
                </a:cubicBezTo>
                <a:cubicBezTo>
                  <a:pt x="42931" y="222829"/>
                  <a:pt x="20257" y="200156"/>
                  <a:pt x="20257" y="172186"/>
                </a:cubicBezTo>
                <a:cubicBezTo>
                  <a:pt x="20257" y="144217"/>
                  <a:pt x="42931" y="121543"/>
                  <a:pt x="70900" y="121543"/>
                </a:cubicBezTo>
                <a:close/>
                <a:moveTo>
                  <a:pt x="334244" y="121543"/>
                </a:moveTo>
                <a:cubicBezTo>
                  <a:pt x="362213" y="121543"/>
                  <a:pt x="384887" y="144217"/>
                  <a:pt x="384887" y="172186"/>
                </a:cubicBezTo>
                <a:cubicBezTo>
                  <a:pt x="384887" y="200156"/>
                  <a:pt x="362213" y="222829"/>
                  <a:pt x="334244" y="222829"/>
                </a:cubicBezTo>
                <a:cubicBezTo>
                  <a:pt x="306275" y="222829"/>
                  <a:pt x="283601" y="200156"/>
                  <a:pt x="283601" y="172186"/>
                </a:cubicBezTo>
                <a:cubicBezTo>
                  <a:pt x="283601" y="144217"/>
                  <a:pt x="306275" y="121543"/>
                  <a:pt x="334244" y="121543"/>
                </a:cubicBezTo>
                <a:close/>
                <a:moveTo>
                  <a:pt x="202572" y="0"/>
                </a:moveTo>
                <a:cubicBezTo>
                  <a:pt x="247323" y="0"/>
                  <a:pt x="283601" y="36278"/>
                  <a:pt x="283601" y="81029"/>
                </a:cubicBezTo>
                <a:cubicBezTo>
                  <a:pt x="283601" y="125780"/>
                  <a:pt x="247323" y="162058"/>
                  <a:pt x="202572" y="162058"/>
                </a:cubicBezTo>
                <a:cubicBezTo>
                  <a:pt x="157821" y="162058"/>
                  <a:pt x="121543" y="125780"/>
                  <a:pt x="121543" y="81029"/>
                </a:cubicBezTo>
                <a:cubicBezTo>
                  <a:pt x="121543" y="36278"/>
                  <a:pt x="157821" y="0"/>
                  <a:pt x="202572" y="0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4" name="图形 342">
            <a:extLst>
              <a:ext uri="{FF2B5EF4-FFF2-40B4-BE49-F238E27FC236}">
                <a16:creationId xmlns:a16="http://schemas.microsoft.com/office/drawing/2014/main" id="{2C40DFF5-0B91-4673-801D-7C0FD18DD780}"/>
              </a:ext>
            </a:extLst>
          </p:cNvPr>
          <p:cNvSpPr/>
          <p:nvPr/>
        </p:nvSpPr>
        <p:spPr>
          <a:xfrm>
            <a:off x="8098755" y="2241967"/>
            <a:ext cx="384886" cy="425401"/>
          </a:xfrm>
          <a:custGeom>
            <a:avLst/>
            <a:gdLst>
              <a:gd name="connsiteX0" fmla="*/ 202572 w 384886"/>
              <a:gd name="connsiteY0" fmla="*/ 268449 h 425401"/>
              <a:gd name="connsiteX1" fmla="*/ 202572 w 384886"/>
              <a:gd name="connsiteY1" fmla="*/ 425401 h 425401"/>
              <a:gd name="connsiteX2" fmla="*/ 0 w 384886"/>
              <a:gd name="connsiteY2" fmla="*/ 425401 h 425401"/>
              <a:gd name="connsiteX3" fmla="*/ 162016 w 384886"/>
              <a:gd name="connsiteY3" fmla="*/ 263303 h 425401"/>
              <a:gd name="connsiteX4" fmla="*/ 202572 w 384886"/>
              <a:gd name="connsiteY4" fmla="*/ 268449 h 425401"/>
              <a:gd name="connsiteX5" fmla="*/ 162058 w 384886"/>
              <a:gd name="connsiteY5" fmla="*/ 243087 h 425401"/>
              <a:gd name="connsiteX6" fmla="*/ 40514 w 384886"/>
              <a:gd name="connsiteY6" fmla="*/ 121543 h 425401"/>
              <a:gd name="connsiteX7" fmla="*/ 162058 w 384886"/>
              <a:gd name="connsiteY7" fmla="*/ 0 h 425401"/>
              <a:gd name="connsiteX8" fmla="*/ 283601 w 384886"/>
              <a:gd name="connsiteY8" fmla="*/ 121543 h 425401"/>
              <a:gd name="connsiteX9" fmla="*/ 162058 w 384886"/>
              <a:gd name="connsiteY9" fmla="*/ 243087 h 425401"/>
              <a:gd name="connsiteX10" fmla="*/ 283601 w 384886"/>
              <a:gd name="connsiteY10" fmla="*/ 324115 h 425401"/>
              <a:gd name="connsiteX11" fmla="*/ 283601 w 384886"/>
              <a:gd name="connsiteY11" fmla="*/ 263344 h 425401"/>
              <a:gd name="connsiteX12" fmla="*/ 324115 w 384886"/>
              <a:gd name="connsiteY12" fmla="*/ 263344 h 425401"/>
              <a:gd name="connsiteX13" fmla="*/ 324115 w 384886"/>
              <a:gd name="connsiteY13" fmla="*/ 324115 h 425401"/>
              <a:gd name="connsiteX14" fmla="*/ 384887 w 384886"/>
              <a:gd name="connsiteY14" fmla="*/ 324115 h 425401"/>
              <a:gd name="connsiteX15" fmla="*/ 384887 w 384886"/>
              <a:gd name="connsiteY15" fmla="*/ 364630 h 425401"/>
              <a:gd name="connsiteX16" fmla="*/ 324115 w 384886"/>
              <a:gd name="connsiteY16" fmla="*/ 364630 h 425401"/>
              <a:gd name="connsiteX17" fmla="*/ 324115 w 384886"/>
              <a:gd name="connsiteY17" fmla="*/ 425401 h 425401"/>
              <a:gd name="connsiteX18" fmla="*/ 283601 w 384886"/>
              <a:gd name="connsiteY18" fmla="*/ 425401 h 425401"/>
              <a:gd name="connsiteX19" fmla="*/ 283601 w 384886"/>
              <a:gd name="connsiteY19" fmla="*/ 364630 h 425401"/>
              <a:gd name="connsiteX20" fmla="*/ 222829 w 384886"/>
              <a:gd name="connsiteY20" fmla="*/ 364630 h 425401"/>
              <a:gd name="connsiteX21" fmla="*/ 222829 w 384886"/>
              <a:gd name="connsiteY21" fmla="*/ 324115 h 425401"/>
              <a:gd name="connsiteX22" fmla="*/ 283601 w 384886"/>
              <a:gd name="connsiteY22" fmla="*/ 324115 h 4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4886" h="425401">
                <a:moveTo>
                  <a:pt x="202572" y="268449"/>
                </a:moveTo>
                <a:lnTo>
                  <a:pt x="202572" y="425401"/>
                </a:lnTo>
                <a:lnTo>
                  <a:pt x="0" y="425401"/>
                </a:lnTo>
                <a:cubicBezTo>
                  <a:pt x="-23" y="335899"/>
                  <a:pt x="72515" y="263325"/>
                  <a:pt x="162016" y="263303"/>
                </a:cubicBezTo>
                <a:cubicBezTo>
                  <a:pt x="175698" y="263299"/>
                  <a:pt x="189325" y="265028"/>
                  <a:pt x="202572" y="268449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283601" y="324115"/>
                </a:moveTo>
                <a:lnTo>
                  <a:pt x="283601" y="263344"/>
                </a:lnTo>
                <a:lnTo>
                  <a:pt x="324115" y="263344"/>
                </a:lnTo>
                <a:lnTo>
                  <a:pt x="324115" y="324115"/>
                </a:lnTo>
                <a:lnTo>
                  <a:pt x="384887" y="324115"/>
                </a:lnTo>
                <a:lnTo>
                  <a:pt x="384887" y="364630"/>
                </a:lnTo>
                <a:lnTo>
                  <a:pt x="324115" y="364630"/>
                </a:lnTo>
                <a:lnTo>
                  <a:pt x="324115" y="425401"/>
                </a:lnTo>
                <a:lnTo>
                  <a:pt x="283601" y="425401"/>
                </a:lnTo>
                <a:lnTo>
                  <a:pt x="283601" y="364630"/>
                </a:lnTo>
                <a:lnTo>
                  <a:pt x="222829" y="364630"/>
                </a:lnTo>
                <a:lnTo>
                  <a:pt x="222829" y="324115"/>
                </a:lnTo>
                <a:lnTo>
                  <a:pt x="283601" y="324115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5" name="图形 343">
            <a:extLst>
              <a:ext uri="{FF2B5EF4-FFF2-40B4-BE49-F238E27FC236}">
                <a16:creationId xmlns:a16="http://schemas.microsoft.com/office/drawing/2014/main" id="{6E59A70F-F220-418D-BA16-CBD219AB5A2E}"/>
              </a:ext>
            </a:extLst>
          </p:cNvPr>
          <p:cNvSpPr/>
          <p:nvPr/>
        </p:nvSpPr>
        <p:spPr>
          <a:xfrm>
            <a:off x="6268313" y="2241967"/>
            <a:ext cx="324115" cy="425401"/>
          </a:xfrm>
          <a:custGeom>
            <a:avLst/>
            <a:gdLst>
              <a:gd name="connsiteX0" fmla="*/ 0 w 324115"/>
              <a:gd name="connsiteY0" fmla="*/ 425401 h 425401"/>
              <a:gd name="connsiteX1" fmla="*/ 162058 w 324115"/>
              <a:gd name="connsiteY1" fmla="*/ 263344 h 425401"/>
              <a:gd name="connsiteX2" fmla="*/ 324115 w 324115"/>
              <a:gd name="connsiteY2" fmla="*/ 425401 h 425401"/>
              <a:gd name="connsiteX3" fmla="*/ 0 w 324115"/>
              <a:gd name="connsiteY3" fmla="*/ 425401 h 425401"/>
              <a:gd name="connsiteX4" fmla="*/ 162058 w 324115"/>
              <a:gd name="connsiteY4" fmla="*/ 243087 h 425401"/>
              <a:gd name="connsiteX5" fmla="*/ 40514 w 324115"/>
              <a:gd name="connsiteY5" fmla="*/ 121543 h 425401"/>
              <a:gd name="connsiteX6" fmla="*/ 162058 w 324115"/>
              <a:gd name="connsiteY6" fmla="*/ 0 h 425401"/>
              <a:gd name="connsiteX7" fmla="*/ 283601 w 324115"/>
              <a:gd name="connsiteY7" fmla="*/ 121543 h 425401"/>
              <a:gd name="connsiteX8" fmla="*/ 162058 w 324115"/>
              <a:gd name="connsiteY8" fmla="*/ 243087 h 4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115" h="425401">
                <a:moveTo>
                  <a:pt x="0" y="425401"/>
                </a:moveTo>
                <a:cubicBezTo>
                  <a:pt x="0" y="335899"/>
                  <a:pt x="72556" y="263344"/>
                  <a:pt x="162058" y="263344"/>
                </a:cubicBezTo>
                <a:cubicBezTo>
                  <a:pt x="251560" y="263344"/>
                  <a:pt x="324115" y="335899"/>
                  <a:pt x="324115" y="425401"/>
                </a:cubicBezTo>
                <a:lnTo>
                  <a:pt x="0" y="425401"/>
                </a:ln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6" name="图形 345">
            <a:extLst>
              <a:ext uri="{FF2B5EF4-FFF2-40B4-BE49-F238E27FC236}">
                <a16:creationId xmlns:a16="http://schemas.microsoft.com/office/drawing/2014/main" id="{6FD98F8A-A754-43BA-B82F-23E75526885A}"/>
              </a:ext>
            </a:extLst>
          </p:cNvPr>
          <p:cNvSpPr/>
          <p:nvPr/>
        </p:nvSpPr>
        <p:spPr>
          <a:xfrm>
            <a:off x="9319049" y="2241967"/>
            <a:ext cx="379680" cy="440452"/>
          </a:xfrm>
          <a:custGeom>
            <a:avLst/>
            <a:gdLst>
              <a:gd name="connsiteX0" fmla="*/ 182315 w 379680"/>
              <a:gd name="connsiteY0" fmla="*/ 264600 h 440452"/>
              <a:gd name="connsiteX1" fmla="*/ 182315 w 379680"/>
              <a:gd name="connsiteY1" fmla="*/ 425401 h 440452"/>
              <a:gd name="connsiteX2" fmla="*/ 0 w 379680"/>
              <a:gd name="connsiteY2" fmla="*/ 425401 h 440452"/>
              <a:gd name="connsiteX3" fmla="*/ 162043 w 379680"/>
              <a:gd name="connsiteY3" fmla="*/ 263329 h 440452"/>
              <a:gd name="connsiteX4" fmla="*/ 182315 w 379680"/>
              <a:gd name="connsiteY4" fmla="*/ 264600 h 440452"/>
              <a:gd name="connsiteX5" fmla="*/ 162058 w 379680"/>
              <a:gd name="connsiteY5" fmla="*/ 243087 h 440452"/>
              <a:gd name="connsiteX6" fmla="*/ 40514 w 379680"/>
              <a:gd name="connsiteY6" fmla="*/ 121543 h 440452"/>
              <a:gd name="connsiteX7" fmla="*/ 162058 w 379680"/>
              <a:gd name="connsiteY7" fmla="*/ 0 h 440452"/>
              <a:gd name="connsiteX8" fmla="*/ 283601 w 379680"/>
              <a:gd name="connsiteY8" fmla="*/ 121543 h 440452"/>
              <a:gd name="connsiteX9" fmla="*/ 162058 w 379680"/>
              <a:gd name="connsiteY9" fmla="*/ 243087 h 440452"/>
              <a:gd name="connsiteX10" fmla="*/ 279408 w 379680"/>
              <a:gd name="connsiteY10" fmla="*/ 383145 h 440452"/>
              <a:gd name="connsiteX11" fmla="*/ 351017 w 379680"/>
              <a:gd name="connsiteY11" fmla="*/ 311536 h 440452"/>
              <a:gd name="connsiteX12" fmla="*/ 379681 w 379680"/>
              <a:gd name="connsiteY12" fmla="*/ 340179 h 440452"/>
              <a:gd name="connsiteX13" fmla="*/ 279408 w 379680"/>
              <a:gd name="connsiteY13" fmla="*/ 440452 h 440452"/>
              <a:gd name="connsiteX14" fmla="*/ 207778 w 379680"/>
              <a:gd name="connsiteY14" fmla="*/ 368823 h 440452"/>
              <a:gd name="connsiteX15" fmla="*/ 236442 w 379680"/>
              <a:gd name="connsiteY15" fmla="*/ 340179 h 440452"/>
              <a:gd name="connsiteX16" fmla="*/ 279387 w 379680"/>
              <a:gd name="connsiteY16" fmla="*/ 383145 h 44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9680" h="440452">
                <a:moveTo>
                  <a:pt x="182315" y="264600"/>
                </a:moveTo>
                <a:lnTo>
                  <a:pt x="182315" y="425401"/>
                </a:lnTo>
                <a:lnTo>
                  <a:pt x="0" y="425401"/>
                </a:lnTo>
                <a:cubicBezTo>
                  <a:pt x="-8" y="335899"/>
                  <a:pt x="72541" y="263337"/>
                  <a:pt x="162043" y="263329"/>
                </a:cubicBezTo>
                <a:cubicBezTo>
                  <a:pt x="168820" y="263328"/>
                  <a:pt x="175591" y="263753"/>
                  <a:pt x="182315" y="264600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279408" y="383145"/>
                </a:moveTo>
                <a:lnTo>
                  <a:pt x="351017" y="311536"/>
                </a:lnTo>
                <a:lnTo>
                  <a:pt x="379681" y="340179"/>
                </a:lnTo>
                <a:lnTo>
                  <a:pt x="279408" y="440452"/>
                </a:lnTo>
                <a:lnTo>
                  <a:pt x="207778" y="368823"/>
                </a:lnTo>
                <a:lnTo>
                  <a:pt x="236442" y="340179"/>
                </a:lnTo>
                <a:lnTo>
                  <a:pt x="279387" y="383145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7" name="图形 346">
            <a:extLst>
              <a:ext uri="{FF2B5EF4-FFF2-40B4-BE49-F238E27FC236}">
                <a16:creationId xmlns:a16="http://schemas.microsoft.com/office/drawing/2014/main" id="{9D122BA4-5102-4BEF-AAFE-B64B2665ADF1}"/>
              </a:ext>
            </a:extLst>
          </p:cNvPr>
          <p:cNvSpPr/>
          <p:nvPr/>
        </p:nvSpPr>
        <p:spPr>
          <a:xfrm>
            <a:off x="9929196" y="2776757"/>
            <a:ext cx="365359" cy="429452"/>
          </a:xfrm>
          <a:custGeom>
            <a:avLst/>
            <a:gdLst>
              <a:gd name="connsiteX0" fmla="*/ 280380 w 365359"/>
              <a:gd name="connsiteY0" fmla="*/ 296950 h 429452"/>
              <a:gd name="connsiteX1" fmla="*/ 283945 w 365359"/>
              <a:gd name="connsiteY1" fmla="*/ 300536 h 429452"/>
              <a:gd name="connsiteX2" fmla="*/ 287551 w 365359"/>
              <a:gd name="connsiteY2" fmla="*/ 296950 h 429452"/>
              <a:gd name="connsiteX3" fmla="*/ 352010 w 365359"/>
              <a:gd name="connsiteY3" fmla="*/ 296950 h 429452"/>
              <a:gd name="connsiteX4" fmla="*/ 352010 w 365359"/>
              <a:gd name="connsiteY4" fmla="*/ 361409 h 429452"/>
              <a:gd name="connsiteX5" fmla="*/ 283945 w 365359"/>
              <a:gd name="connsiteY5" fmla="*/ 429453 h 429452"/>
              <a:gd name="connsiteX6" fmla="*/ 215922 w 365359"/>
              <a:gd name="connsiteY6" fmla="*/ 361409 h 429452"/>
              <a:gd name="connsiteX7" fmla="*/ 215922 w 365359"/>
              <a:gd name="connsiteY7" fmla="*/ 296950 h 429452"/>
              <a:gd name="connsiteX8" fmla="*/ 280380 w 365359"/>
              <a:gd name="connsiteY8" fmla="*/ 296950 h 429452"/>
              <a:gd name="connsiteX9" fmla="*/ 162058 w 365359"/>
              <a:gd name="connsiteY9" fmla="*/ 263344 h 429452"/>
              <a:gd name="connsiteX10" fmla="*/ 162058 w 365359"/>
              <a:gd name="connsiteY10" fmla="*/ 425401 h 429452"/>
              <a:gd name="connsiteX11" fmla="*/ 0 w 365359"/>
              <a:gd name="connsiteY11" fmla="*/ 425401 h 429452"/>
              <a:gd name="connsiteX12" fmla="*/ 156993 w 365359"/>
              <a:gd name="connsiteY12" fmla="*/ 263425 h 429452"/>
              <a:gd name="connsiteX13" fmla="*/ 162058 w 365359"/>
              <a:gd name="connsiteY13" fmla="*/ 263344 h 429452"/>
              <a:gd name="connsiteX14" fmla="*/ 162058 w 365359"/>
              <a:gd name="connsiteY14" fmla="*/ 0 h 429452"/>
              <a:gd name="connsiteX15" fmla="*/ 283601 w 365359"/>
              <a:gd name="connsiteY15" fmla="*/ 121543 h 429452"/>
              <a:gd name="connsiteX16" fmla="*/ 162058 w 365359"/>
              <a:gd name="connsiteY16" fmla="*/ 243087 h 429452"/>
              <a:gd name="connsiteX17" fmla="*/ 40514 w 365359"/>
              <a:gd name="connsiteY17" fmla="*/ 121543 h 429452"/>
              <a:gd name="connsiteX18" fmla="*/ 162058 w 365359"/>
              <a:gd name="connsiteY18" fmla="*/ 0 h 42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5359" h="429452">
                <a:moveTo>
                  <a:pt x="280380" y="296950"/>
                </a:moveTo>
                <a:lnTo>
                  <a:pt x="283945" y="300536"/>
                </a:lnTo>
                <a:lnTo>
                  <a:pt x="287551" y="296950"/>
                </a:lnTo>
                <a:cubicBezTo>
                  <a:pt x="305351" y="279151"/>
                  <a:pt x="334210" y="279151"/>
                  <a:pt x="352010" y="296950"/>
                </a:cubicBezTo>
                <a:cubicBezTo>
                  <a:pt x="369809" y="314750"/>
                  <a:pt x="369809" y="343609"/>
                  <a:pt x="352010" y="361409"/>
                </a:cubicBezTo>
                <a:lnTo>
                  <a:pt x="283945" y="429453"/>
                </a:lnTo>
                <a:lnTo>
                  <a:pt x="215922" y="361409"/>
                </a:lnTo>
                <a:cubicBezTo>
                  <a:pt x="198122" y="343609"/>
                  <a:pt x="198122" y="314750"/>
                  <a:pt x="215922" y="296950"/>
                </a:cubicBezTo>
                <a:cubicBezTo>
                  <a:pt x="233721" y="279151"/>
                  <a:pt x="262580" y="279151"/>
                  <a:pt x="280380" y="296950"/>
                </a:cubicBezTo>
                <a:close/>
                <a:moveTo>
                  <a:pt x="162058" y="263344"/>
                </a:moveTo>
                <a:lnTo>
                  <a:pt x="162058" y="425401"/>
                </a:lnTo>
                <a:lnTo>
                  <a:pt x="0" y="425401"/>
                </a:lnTo>
                <a:cubicBezTo>
                  <a:pt x="1" y="337872"/>
                  <a:pt x="69507" y="266160"/>
                  <a:pt x="156993" y="263425"/>
                </a:cubicBezTo>
                <a:lnTo>
                  <a:pt x="162058" y="263344"/>
                </a:lnTo>
                <a:close/>
                <a:moveTo>
                  <a:pt x="162058" y="0"/>
                </a:move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8" name="图形 347">
            <a:extLst>
              <a:ext uri="{FF2B5EF4-FFF2-40B4-BE49-F238E27FC236}">
                <a16:creationId xmlns:a16="http://schemas.microsoft.com/office/drawing/2014/main" id="{E2A28E4B-2194-4581-9DB0-646EEF09AE35}"/>
              </a:ext>
            </a:extLst>
          </p:cNvPr>
          <p:cNvSpPr/>
          <p:nvPr/>
        </p:nvSpPr>
        <p:spPr>
          <a:xfrm>
            <a:off x="8708902" y="2776757"/>
            <a:ext cx="364629" cy="458967"/>
          </a:xfrm>
          <a:custGeom>
            <a:avLst/>
            <a:gdLst>
              <a:gd name="connsiteX0" fmla="*/ 162058 w 364629"/>
              <a:gd name="connsiteY0" fmla="*/ 263344 h 458967"/>
              <a:gd name="connsiteX1" fmla="*/ 162058 w 364629"/>
              <a:gd name="connsiteY1" fmla="*/ 425401 h 458967"/>
              <a:gd name="connsiteX2" fmla="*/ 0 w 364629"/>
              <a:gd name="connsiteY2" fmla="*/ 425401 h 458967"/>
              <a:gd name="connsiteX3" fmla="*/ 162058 w 364629"/>
              <a:gd name="connsiteY3" fmla="*/ 263344 h 458967"/>
              <a:gd name="connsiteX4" fmla="*/ 162058 w 364629"/>
              <a:gd name="connsiteY4" fmla="*/ 243087 h 458967"/>
              <a:gd name="connsiteX5" fmla="*/ 40514 w 364629"/>
              <a:gd name="connsiteY5" fmla="*/ 121543 h 458967"/>
              <a:gd name="connsiteX6" fmla="*/ 162058 w 364629"/>
              <a:gd name="connsiteY6" fmla="*/ 0 h 458967"/>
              <a:gd name="connsiteX7" fmla="*/ 283601 w 364629"/>
              <a:gd name="connsiteY7" fmla="*/ 121543 h 458967"/>
              <a:gd name="connsiteX8" fmla="*/ 162058 w 364629"/>
              <a:gd name="connsiteY8" fmla="*/ 243087 h 458967"/>
              <a:gd name="connsiteX9" fmla="*/ 340888 w 364629"/>
              <a:gd name="connsiteY9" fmla="*/ 401660 h 458967"/>
              <a:gd name="connsiteX10" fmla="*/ 283601 w 364629"/>
              <a:gd name="connsiteY10" fmla="*/ 458968 h 458967"/>
              <a:gd name="connsiteX11" fmla="*/ 226314 w 364629"/>
              <a:gd name="connsiteY11" fmla="*/ 401660 h 458967"/>
              <a:gd name="connsiteX12" fmla="*/ 226296 w 364629"/>
              <a:gd name="connsiteY12" fmla="*/ 287068 h 458967"/>
              <a:gd name="connsiteX13" fmla="*/ 340888 w 364629"/>
              <a:gd name="connsiteY13" fmla="*/ 287051 h 458967"/>
              <a:gd name="connsiteX14" fmla="*/ 340906 w 364629"/>
              <a:gd name="connsiteY14" fmla="*/ 401643 h 458967"/>
              <a:gd name="connsiteX15" fmla="*/ 340888 w 364629"/>
              <a:gd name="connsiteY15" fmla="*/ 401660 h 458967"/>
              <a:gd name="connsiteX16" fmla="*/ 283601 w 364629"/>
              <a:gd name="connsiteY16" fmla="*/ 324115 h 458967"/>
              <a:gd name="connsiteX17" fmla="*/ 263344 w 364629"/>
              <a:gd name="connsiteY17" fmla="*/ 344373 h 458967"/>
              <a:gd name="connsiteX18" fmla="*/ 283601 w 364629"/>
              <a:gd name="connsiteY18" fmla="*/ 364630 h 458967"/>
              <a:gd name="connsiteX19" fmla="*/ 303858 w 364629"/>
              <a:gd name="connsiteY19" fmla="*/ 344373 h 458967"/>
              <a:gd name="connsiteX20" fmla="*/ 283601 w 364629"/>
              <a:gd name="connsiteY20" fmla="*/ 324115 h 45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4629" h="458967">
                <a:moveTo>
                  <a:pt x="162058" y="263344"/>
                </a:moveTo>
                <a:lnTo>
                  <a:pt x="162058" y="425401"/>
                </a:lnTo>
                <a:lnTo>
                  <a:pt x="0" y="425401"/>
                </a:lnTo>
                <a:cubicBezTo>
                  <a:pt x="0" y="335899"/>
                  <a:pt x="72556" y="263344"/>
                  <a:pt x="162058" y="263344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340888" y="401660"/>
                </a:moveTo>
                <a:lnTo>
                  <a:pt x="283601" y="458968"/>
                </a:lnTo>
                <a:lnTo>
                  <a:pt x="226314" y="401660"/>
                </a:lnTo>
                <a:cubicBezTo>
                  <a:pt x="194665" y="370021"/>
                  <a:pt x="194657" y="318716"/>
                  <a:pt x="226296" y="287068"/>
                </a:cubicBezTo>
                <a:cubicBezTo>
                  <a:pt x="257935" y="255419"/>
                  <a:pt x="309240" y="255412"/>
                  <a:pt x="340888" y="287051"/>
                </a:cubicBezTo>
                <a:cubicBezTo>
                  <a:pt x="372537" y="318689"/>
                  <a:pt x="372545" y="369994"/>
                  <a:pt x="340906" y="401643"/>
                </a:cubicBezTo>
                <a:cubicBezTo>
                  <a:pt x="340900" y="401648"/>
                  <a:pt x="340894" y="401654"/>
                  <a:pt x="340888" y="401660"/>
                </a:cubicBezTo>
                <a:close/>
                <a:moveTo>
                  <a:pt x="283601" y="324115"/>
                </a:moveTo>
                <a:cubicBezTo>
                  <a:pt x="272413" y="324115"/>
                  <a:pt x="263344" y="333185"/>
                  <a:pt x="263344" y="344373"/>
                </a:cubicBezTo>
                <a:cubicBezTo>
                  <a:pt x="263344" y="355560"/>
                  <a:pt x="272413" y="364630"/>
                  <a:pt x="283601" y="364630"/>
                </a:cubicBezTo>
                <a:cubicBezTo>
                  <a:pt x="294789" y="364630"/>
                  <a:pt x="303858" y="355560"/>
                  <a:pt x="303858" y="344373"/>
                </a:cubicBezTo>
                <a:cubicBezTo>
                  <a:pt x="303858" y="333185"/>
                  <a:pt x="294789" y="324115"/>
                  <a:pt x="283601" y="324115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9" name="图形 348">
            <a:extLst>
              <a:ext uri="{FF2B5EF4-FFF2-40B4-BE49-F238E27FC236}">
                <a16:creationId xmlns:a16="http://schemas.microsoft.com/office/drawing/2014/main" id="{180C8424-9F7D-4E03-B33E-AEEB2E192837}"/>
              </a:ext>
            </a:extLst>
          </p:cNvPr>
          <p:cNvSpPr/>
          <p:nvPr/>
        </p:nvSpPr>
        <p:spPr>
          <a:xfrm>
            <a:off x="6268313" y="2776757"/>
            <a:ext cx="384968" cy="430323"/>
          </a:xfrm>
          <a:custGeom>
            <a:avLst/>
            <a:gdLst>
              <a:gd name="connsiteX0" fmla="*/ 202572 w 384968"/>
              <a:gd name="connsiteY0" fmla="*/ 268449 h 430323"/>
              <a:gd name="connsiteX1" fmla="*/ 202572 w 384968"/>
              <a:gd name="connsiteY1" fmla="*/ 425401 h 430323"/>
              <a:gd name="connsiteX2" fmla="*/ 0 w 384968"/>
              <a:gd name="connsiteY2" fmla="*/ 425401 h 430323"/>
              <a:gd name="connsiteX3" fmla="*/ 162016 w 384968"/>
              <a:gd name="connsiteY3" fmla="*/ 263303 h 430323"/>
              <a:gd name="connsiteX4" fmla="*/ 202572 w 384968"/>
              <a:gd name="connsiteY4" fmla="*/ 268449 h 430323"/>
              <a:gd name="connsiteX5" fmla="*/ 162058 w 384968"/>
              <a:gd name="connsiteY5" fmla="*/ 243087 h 430323"/>
              <a:gd name="connsiteX6" fmla="*/ 40514 w 384968"/>
              <a:gd name="connsiteY6" fmla="*/ 121543 h 430323"/>
              <a:gd name="connsiteX7" fmla="*/ 162058 w 384968"/>
              <a:gd name="connsiteY7" fmla="*/ 0 h 430323"/>
              <a:gd name="connsiteX8" fmla="*/ 283601 w 384968"/>
              <a:gd name="connsiteY8" fmla="*/ 121543 h 430323"/>
              <a:gd name="connsiteX9" fmla="*/ 162058 w 384968"/>
              <a:gd name="connsiteY9" fmla="*/ 243087 h 430323"/>
              <a:gd name="connsiteX10" fmla="*/ 312326 w 384968"/>
              <a:gd name="connsiteY10" fmla="*/ 324115 h 430323"/>
              <a:gd name="connsiteX11" fmla="*/ 384968 w 384968"/>
              <a:gd name="connsiteY11" fmla="*/ 324115 h 430323"/>
              <a:gd name="connsiteX12" fmla="*/ 384968 w 384968"/>
              <a:gd name="connsiteY12" fmla="*/ 364630 h 430323"/>
              <a:gd name="connsiteX13" fmla="*/ 312326 w 384968"/>
              <a:gd name="connsiteY13" fmla="*/ 364630 h 430323"/>
              <a:gd name="connsiteX14" fmla="*/ 349376 w 384968"/>
              <a:gd name="connsiteY14" fmla="*/ 401660 h 430323"/>
              <a:gd name="connsiteX15" fmla="*/ 320732 w 384968"/>
              <a:gd name="connsiteY15" fmla="*/ 430324 h 430323"/>
              <a:gd name="connsiteX16" fmla="*/ 234781 w 384968"/>
              <a:gd name="connsiteY16" fmla="*/ 344373 h 430323"/>
              <a:gd name="connsiteX17" fmla="*/ 320732 w 384968"/>
              <a:gd name="connsiteY17" fmla="*/ 258421 h 430323"/>
              <a:gd name="connsiteX18" fmla="*/ 349376 w 384968"/>
              <a:gd name="connsiteY18" fmla="*/ 287085 h 430323"/>
              <a:gd name="connsiteX19" fmla="*/ 312326 w 384968"/>
              <a:gd name="connsiteY19" fmla="*/ 324115 h 43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4968" h="430323">
                <a:moveTo>
                  <a:pt x="202572" y="268449"/>
                </a:moveTo>
                <a:lnTo>
                  <a:pt x="202572" y="425401"/>
                </a:lnTo>
                <a:lnTo>
                  <a:pt x="0" y="425401"/>
                </a:lnTo>
                <a:cubicBezTo>
                  <a:pt x="-23" y="335899"/>
                  <a:pt x="72515" y="263325"/>
                  <a:pt x="162016" y="263303"/>
                </a:cubicBezTo>
                <a:cubicBezTo>
                  <a:pt x="175698" y="263299"/>
                  <a:pt x="189325" y="265028"/>
                  <a:pt x="202572" y="268449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312326" y="324115"/>
                </a:moveTo>
                <a:lnTo>
                  <a:pt x="384968" y="324115"/>
                </a:lnTo>
                <a:lnTo>
                  <a:pt x="384968" y="364630"/>
                </a:lnTo>
                <a:lnTo>
                  <a:pt x="312326" y="364630"/>
                </a:lnTo>
                <a:lnTo>
                  <a:pt x="349376" y="401660"/>
                </a:lnTo>
                <a:lnTo>
                  <a:pt x="320732" y="430324"/>
                </a:lnTo>
                <a:lnTo>
                  <a:pt x="234781" y="344373"/>
                </a:lnTo>
                <a:lnTo>
                  <a:pt x="320732" y="258421"/>
                </a:lnTo>
                <a:lnTo>
                  <a:pt x="349376" y="287085"/>
                </a:lnTo>
                <a:lnTo>
                  <a:pt x="312326" y="324115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0" name="图形 349">
            <a:extLst>
              <a:ext uri="{FF2B5EF4-FFF2-40B4-BE49-F238E27FC236}">
                <a16:creationId xmlns:a16="http://schemas.microsoft.com/office/drawing/2014/main" id="{CAC0FC15-1ECB-4C78-A103-76464748A3B4}"/>
              </a:ext>
            </a:extLst>
          </p:cNvPr>
          <p:cNvSpPr/>
          <p:nvPr/>
        </p:nvSpPr>
        <p:spPr>
          <a:xfrm>
            <a:off x="10539344" y="2241967"/>
            <a:ext cx="384886" cy="435529"/>
          </a:xfrm>
          <a:custGeom>
            <a:avLst/>
            <a:gdLst>
              <a:gd name="connsiteX0" fmla="*/ 202572 w 384886"/>
              <a:gd name="connsiteY0" fmla="*/ 268449 h 435529"/>
              <a:gd name="connsiteX1" fmla="*/ 202572 w 384886"/>
              <a:gd name="connsiteY1" fmla="*/ 425401 h 435529"/>
              <a:gd name="connsiteX2" fmla="*/ 0 w 384886"/>
              <a:gd name="connsiteY2" fmla="*/ 425401 h 435529"/>
              <a:gd name="connsiteX3" fmla="*/ 162016 w 384886"/>
              <a:gd name="connsiteY3" fmla="*/ 263303 h 435529"/>
              <a:gd name="connsiteX4" fmla="*/ 202572 w 384886"/>
              <a:gd name="connsiteY4" fmla="*/ 268449 h 435529"/>
              <a:gd name="connsiteX5" fmla="*/ 162058 w 384886"/>
              <a:gd name="connsiteY5" fmla="*/ 243087 h 435529"/>
              <a:gd name="connsiteX6" fmla="*/ 40514 w 384886"/>
              <a:gd name="connsiteY6" fmla="*/ 121543 h 435529"/>
              <a:gd name="connsiteX7" fmla="*/ 162058 w 384886"/>
              <a:gd name="connsiteY7" fmla="*/ 0 h 435529"/>
              <a:gd name="connsiteX8" fmla="*/ 283601 w 384886"/>
              <a:gd name="connsiteY8" fmla="*/ 121543 h 435529"/>
              <a:gd name="connsiteX9" fmla="*/ 162058 w 384886"/>
              <a:gd name="connsiteY9" fmla="*/ 243087 h 435529"/>
              <a:gd name="connsiteX10" fmla="*/ 324115 w 384886"/>
              <a:gd name="connsiteY10" fmla="*/ 324115 h 435529"/>
              <a:gd name="connsiteX11" fmla="*/ 384887 w 384886"/>
              <a:gd name="connsiteY11" fmla="*/ 324115 h 435529"/>
              <a:gd name="connsiteX12" fmla="*/ 384887 w 384886"/>
              <a:gd name="connsiteY12" fmla="*/ 364630 h 435529"/>
              <a:gd name="connsiteX13" fmla="*/ 324115 w 384886"/>
              <a:gd name="connsiteY13" fmla="*/ 364630 h 435529"/>
              <a:gd name="connsiteX14" fmla="*/ 324115 w 384886"/>
              <a:gd name="connsiteY14" fmla="*/ 435530 h 435529"/>
              <a:gd name="connsiteX15" fmla="*/ 222829 w 384886"/>
              <a:gd name="connsiteY15" fmla="*/ 344373 h 435529"/>
              <a:gd name="connsiteX16" fmla="*/ 324115 w 384886"/>
              <a:gd name="connsiteY16" fmla="*/ 253215 h 435529"/>
              <a:gd name="connsiteX17" fmla="*/ 324115 w 384886"/>
              <a:gd name="connsiteY17" fmla="*/ 324115 h 43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4886" h="435529">
                <a:moveTo>
                  <a:pt x="202572" y="268449"/>
                </a:moveTo>
                <a:lnTo>
                  <a:pt x="202572" y="425401"/>
                </a:lnTo>
                <a:lnTo>
                  <a:pt x="0" y="425401"/>
                </a:lnTo>
                <a:cubicBezTo>
                  <a:pt x="-23" y="335899"/>
                  <a:pt x="72515" y="263325"/>
                  <a:pt x="162016" y="263303"/>
                </a:cubicBezTo>
                <a:cubicBezTo>
                  <a:pt x="175698" y="263299"/>
                  <a:pt x="189325" y="265028"/>
                  <a:pt x="202572" y="268449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324115" y="324115"/>
                </a:moveTo>
                <a:lnTo>
                  <a:pt x="384887" y="324115"/>
                </a:lnTo>
                <a:lnTo>
                  <a:pt x="384887" y="364630"/>
                </a:lnTo>
                <a:lnTo>
                  <a:pt x="324115" y="364630"/>
                </a:lnTo>
                <a:lnTo>
                  <a:pt x="324115" y="435530"/>
                </a:lnTo>
                <a:lnTo>
                  <a:pt x="222829" y="344373"/>
                </a:lnTo>
                <a:lnTo>
                  <a:pt x="324115" y="253215"/>
                </a:lnTo>
                <a:lnTo>
                  <a:pt x="324115" y="324115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1" name="图形 350">
            <a:extLst>
              <a:ext uri="{FF2B5EF4-FFF2-40B4-BE49-F238E27FC236}">
                <a16:creationId xmlns:a16="http://schemas.microsoft.com/office/drawing/2014/main" id="{4F0BA00A-C6CB-4D4F-A312-9213411B4996}"/>
              </a:ext>
            </a:extLst>
          </p:cNvPr>
          <p:cNvSpPr/>
          <p:nvPr/>
        </p:nvSpPr>
        <p:spPr>
          <a:xfrm>
            <a:off x="8098755" y="2776757"/>
            <a:ext cx="383874" cy="444645"/>
          </a:xfrm>
          <a:custGeom>
            <a:avLst/>
            <a:gdLst>
              <a:gd name="connsiteX0" fmla="*/ 162058 w 383874"/>
              <a:gd name="connsiteY0" fmla="*/ 263344 h 444645"/>
              <a:gd name="connsiteX1" fmla="*/ 162058 w 383874"/>
              <a:gd name="connsiteY1" fmla="*/ 425401 h 444645"/>
              <a:gd name="connsiteX2" fmla="*/ 0 w 383874"/>
              <a:gd name="connsiteY2" fmla="*/ 425401 h 444645"/>
              <a:gd name="connsiteX3" fmla="*/ 162058 w 383874"/>
              <a:gd name="connsiteY3" fmla="*/ 263344 h 444645"/>
              <a:gd name="connsiteX4" fmla="*/ 162058 w 383874"/>
              <a:gd name="connsiteY4" fmla="*/ 243087 h 444645"/>
              <a:gd name="connsiteX5" fmla="*/ 40514 w 383874"/>
              <a:gd name="connsiteY5" fmla="*/ 121543 h 444645"/>
              <a:gd name="connsiteX6" fmla="*/ 162058 w 383874"/>
              <a:gd name="connsiteY6" fmla="*/ 0 h 444645"/>
              <a:gd name="connsiteX7" fmla="*/ 283601 w 383874"/>
              <a:gd name="connsiteY7" fmla="*/ 121543 h 444645"/>
              <a:gd name="connsiteX8" fmla="*/ 162058 w 383874"/>
              <a:gd name="connsiteY8" fmla="*/ 243087 h 444645"/>
              <a:gd name="connsiteX9" fmla="*/ 353407 w 383874"/>
              <a:gd name="connsiteY9" fmla="*/ 385535 h 444645"/>
              <a:gd name="connsiteX10" fmla="*/ 383874 w 383874"/>
              <a:gd name="connsiteY10" fmla="*/ 416002 h 444645"/>
              <a:gd name="connsiteX11" fmla="*/ 355230 w 383874"/>
              <a:gd name="connsiteY11" fmla="*/ 444646 h 444645"/>
              <a:gd name="connsiteX12" fmla="*/ 324764 w 383874"/>
              <a:gd name="connsiteY12" fmla="*/ 414179 h 444645"/>
              <a:gd name="connsiteX13" fmla="*/ 213809 w 383874"/>
              <a:gd name="connsiteY13" fmla="*/ 385535 h 444645"/>
              <a:gd name="connsiteX14" fmla="*/ 242453 w 383874"/>
              <a:gd name="connsiteY14" fmla="*/ 274581 h 444645"/>
              <a:gd name="connsiteX15" fmla="*/ 353407 w 383874"/>
              <a:gd name="connsiteY15" fmla="*/ 303224 h 444645"/>
              <a:gd name="connsiteX16" fmla="*/ 353407 w 383874"/>
              <a:gd name="connsiteY16" fmla="*/ 385535 h 444645"/>
              <a:gd name="connsiteX17" fmla="*/ 283601 w 383874"/>
              <a:gd name="connsiteY17" fmla="*/ 384887 h 444645"/>
              <a:gd name="connsiteX18" fmla="*/ 324115 w 383874"/>
              <a:gd name="connsiteY18" fmla="*/ 344373 h 444645"/>
              <a:gd name="connsiteX19" fmla="*/ 283601 w 383874"/>
              <a:gd name="connsiteY19" fmla="*/ 303858 h 444645"/>
              <a:gd name="connsiteX20" fmla="*/ 243087 w 383874"/>
              <a:gd name="connsiteY20" fmla="*/ 344373 h 444645"/>
              <a:gd name="connsiteX21" fmla="*/ 283601 w 383874"/>
              <a:gd name="connsiteY21" fmla="*/ 384887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3874" h="444645">
                <a:moveTo>
                  <a:pt x="162058" y="263344"/>
                </a:moveTo>
                <a:lnTo>
                  <a:pt x="162058" y="425401"/>
                </a:lnTo>
                <a:lnTo>
                  <a:pt x="0" y="425401"/>
                </a:lnTo>
                <a:cubicBezTo>
                  <a:pt x="0" y="335899"/>
                  <a:pt x="72556" y="263344"/>
                  <a:pt x="162058" y="263344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353407" y="385535"/>
                </a:moveTo>
                <a:lnTo>
                  <a:pt x="383874" y="416002"/>
                </a:lnTo>
                <a:lnTo>
                  <a:pt x="355230" y="444646"/>
                </a:lnTo>
                <a:lnTo>
                  <a:pt x="324764" y="414179"/>
                </a:lnTo>
                <a:cubicBezTo>
                  <a:pt x="286215" y="436908"/>
                  <a:pt x="236539" y="424084"/>
                  <a:pt x="213809" y="385535"/>
                </a:cubicBezTo>
                <a:cubicBezTo>
                  <a:pt x="191080" y="346986"/>
                  <a:pt x="203904" y="297310"/>
                  <a:pt x="242453" y="274581"/>
                </a:cubicBezTo>
                <a:cubicBezTo>
                  <a:pt x="281002" y="251851"/>
                  <a:pt x="330678" y="264676"/>
                  <a:pt x="353407" y="303224"/>
                </a:cubicBezTo>
                <a:cubicBezTo>
                  <a:pt x="368380" y="328619"/>
                  <a:pt x="368380" y="360141"/>
                  <a:pt x="353407" y="385535"/>
                </a:cubicBezTo>
                <a:close/>
                <a:moveTo>
                  <a:pt x="283601" y="384887"/>
                </a:moveTo>
                <a:cubicBezTo>
                  <a:pt x="305976" y="384887"/>
                  <a:pt x="324115" y="366748"/>
                  <a:pt x="324115" y="344373"/>
                </a:cubicBezTo>
                <a:cubicBezTo>
                  <a:pt x="324115" y="321997"/>
                  <a:pt x="305976" y="303858"/>
                  <a:pt x="283601" y="303858"/>
                </a:cubicBezTo>
                <a:cubicBezTo>
                  <a:pt x="261225" y="303858"/>
                  <a:pt x="243087" y="321997"/>
                  <a:pt x="243087" y="344373"/>
                </a:cubicBezTo>
                <a:cubicBezTo>
                  <a:pt x="243087" y="366748"/>
                  <a:pt x="261225" y="384887"/>
                  <a:pt x="283601" y="384887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2" name="图形 351">
            <a:extLst>
              <a:ext uri="{FF2B5EF4-FFF2-40B4-BE49-F238E27FC236}">
                <a16:creationId xmlns:a16="http://schemas.microsoft.com/office/drawing/2014/main" id="{E14D0F8E-53FA-4E01-96BB-9BA70C6CB45B}"/>
              </a:ext>
            </a:extLst>
          </p:cNvPr>
          <p:cNvSpPr/>
          <p:nvPr/>
        </p:nvSpPr>
        <p:spPr>
          <a:xfrm>
            <a:off x="7488607" y="2776757"/>
            <a:ext cx="372671" cy="435529"/>
          </a:xfrm>
          <a:custGeom>
            <a:avLst/>
            <a:gdLst>
              <a:gd name="connsiteX0" fmla="*/ 162058 w 372671"/>
              <a:gd name="connsiteY0" fmla="*/ 263344 h 435529"/>
              <a:gd name="connsiteX1" fmla="*/ 162058 w 372671"/>
              <a:gd name="connsiteY1" fmla="*/ 425401 h 435529"/>
              <a:gd name="connsiteX2" fmla="*/ 0 w 372671"/>
              <a:gd name="connsiteY2" fmla="*/ 425401 h 435529"/>
              <a:gd name="connsiteX3" fmla="*/ 162058 w 372671"/>
              <a:gd name="connsiteY3" fmla="*/ 263344 h 435529"/>
              <a:gd name="connsiteX4" fmla="*/ 162058 w 372671"/>
              <a:gd name="connsiteY4" fmla="*/ 243087 h 435529"/>
              <a:gd name="connsiteX5" fmla="*/ 40514 w 372671"/>
              <a:gd name="connsiteY5" fmla="*/ 121543 h 435529"/>
              <a:gd name="connsiteX6" fmla="*/ 162058 w 372671"/>
              <a:gd name="connsiteY6" fmla="*/ 0 h 435529"/>
              <a:gd name="connsiteX7" fmla="*/ 283601 w 372671"/>
              <a:gd name="connsiteY7" fmla="*/ 121543 h 435529"/>
              <a:gd name="connsiteX8" fmla="*/ 162058 w 372671"/>
              <a:gd name="connsiteY8" fmla="*/ 243087 h 435529"/>
              <a:gd name="connsiteX9" fmla="*/ 214625 w 372671"/>
              <a:gd name="connsiteY9" fmla="*/ 360821 h 435529"/>
              <a:gd name="connsiteX10" fmla="*/ 214625 w 372671"/>
              <a:gd name="connsiteY10" fmla="*/ 327944 h 435529"/>
              <a:gd name="connsiteX11" fmla="*/ 194530 w 372671"/>
              <a:gd name="connsiteY11" fmla="*/ 316337 h 435529"/>
              <a:gd name="connsiteX12" fmla="*/ 214787 w 372671"/>
              <a:gd name="connsiteY12" fmla="*/ 281251 h 435529"/>
              <a:gd name="connsiteX13" fmla="*/ 234882 w 372671"/>
              <a:gd name="connsiteY13" fmla="*/ 292858 h 435529"/>
              <a:gd name="connsiteX14" fmla="*/ 263344 w 372671"/>
              <a:gd name="connsiteY14" fmla="*/ 276410 h 435529"/>
              <a:gd name="connsiteX15" fmla="*/ 263344 w 372671"/>
              <a:gd name="connsiteY15" fmla="*/ 253215 h 435529"/>
              <a:gd name="connsiteX16" fmla="*/ 303858 w 372671"/>
              <a:gd name="connsiteY16" fmla="*/ 253215 h 435529"/>
              <a:gd name="connsiteX17" fmla="*/ 303858 w 372671"/>
              <a:gd name="connsiteY17" fmla="*/ 276410 h 435529"/>
              <a:gd name="connsiteX18" fmla="*/ 332320 w 372671"/>
              <a:gd name="connsiteY18" fmla="*/ 292858 h 435529"/>
              <a:gd name="connsiteX19" fmla="*/ 352415 w 372671"/>
              <a:gd name="connsiteY19" fmla="*/ 281251 h 435529"/>
              <a:gd name="connsiteX20" fmla="*/ 372672 w 372671"/>
              <a:gd name="connsiteY20" fmla="*/ 316337 h 435529"/>
              <a:gd name="connsiteX21" fmla="*/ 352577 w 372671"/>
              <a:gd name="connsiteY21" fmla="*/ 327944 h 435529"/>
              <a:gd name="connsiteX22" fmla="*/ 352577 w 372671"/>
              <a:gd name="connsiteY22" fmla="*/ 360801 h 435529"/>
              <a:gd name="connsiteX23" fmla="*/ 372672 w 372671"/>
              <a:gd name="connsiteY23" fmla="*/ 372409 h 435529"/>
              <a:gd name="connsiteX24" fmla="*/ 352415 w 372671"/>
              <a:gd name="connsiteY24" fmla="*/ 407494 h 435529"/>
              <a:gd name="connsiteX25" fmla="*/ 332320 w 372671"/>
              <a:gd name="connsiteY25" fmla="*/ 395887 h 435529"/>
              <a:gd name="connsiteX26" fmla="*/ 303858 w 372671"/>
              <a:gd name="connsiteY26" fmla="*/ 412335 h 435529"/>
              <a:gd name="connsiteX27" fmla="*/ 303858 w 372671"/>
              <a:gd name="connsiteY27" fmla="*/ 435530 h 435529"/>
              <a:gd name="connsiteX28" fmla="*/ 263344 w 372671"/>
              <a:gd name="connsiteY28" fmla="*/ 435530 h 435529"/>
              <a:gd name="connsiteX29" fmla="*/ 263344 w 372671"/>
              <a:gd name="connsiteY29" fmla="*/ 412335 h 435529"/>
              <a:gd name="connsiteX30" fmla="*/ 234882 w 372671"/>
              <a:gd name="connsiteY30" fmla="*/ 395887 h 435529"/>
              <a:gd name="connsiteX31" fmla="*/ 214787 w 372671"/>
              <a:gd name="connsiteY31" fmla="*/ 407494 h 435529"/>
              <a:gd name="connsiteX32" fmla="*/ 194530 w 372671"/>
              <a:gd name="connsiteY32" fmla="*/ 372409 h 435529"/>
              <a:gd name="connsiteX33" fmla="*/ 214625 w 372671"/>
              <a:gd name="connsiteY33" fmla="*/ 360821 h 435529"/>
              <a:gd name="connsiteX34" fmla="*/ 283601 w 372671"/>
              <a:gd name="connsiteY34" fmla="*/ 324115 h 435529"/>
              <a:gd name="connsiteX35" fmla="*/ 263344 w 372671"/>
              <a:gd name="connsiteY35" fmla="*/ 344373 h 435529"/>
              <a:gd name="connsiteX36" fmla="*/ 283601 w 372671"/>
              <a:gd name="connsiteY36" fmla="*/ 364630 h 435529"/>
              <a:gd name="connsiteX37" fmla="*/ 303858 w 372671"/>
              <a:gd name="connsiteY37" fmla="*/ 344373 h 435529"/>
              <a:gd name="connsiteX38" fmla="*/ 283601 w 372671"/>
              <a:gd name="connsiteY38" fmla="*/ 324115 h 43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2671" h="435529">
                <a:moveTo>
                  <a:pt x="162058" y="263344"/>
                </a:moveTo>
                <a:lnTo>
                  <a:pt x="162058" y="425401"/>
                </a:lnTo>
                <a:lnTo>
                  <a:pt x="0" y="425401"/>
                </a:lnTo>
                <a:cubicBezTo>
                  <a:pt x="0" y="335899"/>
                  <a:pt x="72556" y="263344"/>
                  <a:pt x="162058" y="263344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214625" y="360821"/>
                </a:moveTo>
                <a:cubicBezTo>
                  <a:pt x="212057" y="350013"/>
                  <a:pt x="212057" y="338753"/>
                  <a:pt x="214625" y="327944"/>
                </a:cubicBezTo>
                <a:lnTo>
                  <a:pt x="194530" y="316337"/>
                </a:lnTo>
                <a:lnTo>
                  <a:pt x="214787" y="281251"/>
                </a:lnTo>
                <a:lnTo>
                  <a:pt x="234882" y="292858"/>
                </a:lnTo>
                <a:cubicBezTo>
                  <a:pt x="242948" y="285219"/>
                  <a:pt x="252698" y="279584"/>
                  <a:pt x="263344" y="276410"/>
                </a:cubicBezTo>
                <a:lnTo>
                  <a:pt x="263344" y="253215"/>
                </a:lnTo>
                <a:lnTo>
                  <a:pt x="303858" y="253215"/>
                </a:lnTo>
                <a:lnTo>
                  <a:pt x="303858" y="276410"/>
                </a:lnTo>
                <a:cubicBezTo>
                  <a:pt x="314635" y="279610"/>
                  <a:pt x="324358" y="285323"/>
                  <a:pt x="332320" y="292858"/>
                </a:cubicBezTo>
                <a:lnTo>
                  <a:pt x="352415" y="281251"/>
                </a:lnTo>
                <a:lnTo>
                  <a:pt x="372672" y="316337"/>
                </a:lnTo>
                <a:lnTo>
                  <a:pt x="352577" y="327944"/>
                </a:lnTo>
                <a:cubicBezTo>
                  <a:pt x="355142" y="338746"/>
                  <a:pt x="355142" y="349999"/>
                  <a:pt x="352577" y="360801"/>
                </a:cubicBezTo>
                <a:lnTo>
                  <a:pt x="372672" y="372409"/>
                </a:lnTo>
                <a:lnTo>
                  <a:pt x="352415" y="407494"/>
                </a:lnTo>
                <a:lnTo>
                  <a:pt x="332320" y="395887"/>
                </a:lnTo>
                <a:cubicBezTo>
                  <a:pt x="324254" y="403526"/>
                  <a:pt x="314504" y="409161"/>
                  <a:pt x="303858" y="412335"/>
                </a:cubicBezTo>
                <a:lnTo>
                  <a:pt x="303858" y="435530"/>
                </a:lnTo>
                <a:lnTo>
                  <a:pt x="263344" y="435530"/>
                </a:lnTo>
                <a:lnTo>
                  <a:pt x="263344" y="412335"/>
                </a:lnTo>
                <a:cubicBezTo>
                  <a:pt x="252698" y="409161"/>
                  <a:pt x="242948" y="403526"/>
                  <a:pt x="234882" y="395887"/>
                </a:cubicBezTo>
                <a:lnTo>
                  <a:pt x="214787" y="407494"/>
                </a:lnTo>
                <a:lnTo>
                  <a:pt x="194530" y="372409"/>
                </a:lnTo>
                <a:lnTo>
                  <a:pt x="214625" y="360821"/>
                </a:lnTo>
                <a:close/>
                <a:moveTo>
                  <a:pt x="283601" y="324115"/>
                </a:moveTo>
                <a:cubicBezTo>
                  <a:pt x="272413" y="324115"/>
                  <a:pt x="263344" y="333185"/>
                  <a:pt x="263344" y="344373"/>
                </a:cubicBezTo>
                <a:cubicBezTo>
                  <a:pt x="263344" y="355560"/>
                  <a:pt x="272413" y="364630"/>
                  <a:pt x="283601" y="364630"/>
                </a:cubicBezTo>
                <a:cubicBezTo>
                  <a:pt x="294789" y="364630"/>
                  <a:pt x="303858" y="355560"/>
                  <a:pt x="303858" y="344373"/>
                </a:cubicBezTo>
                <a:cubicBezTo>
                  <a:pt x="303858" y="333185"/>
                  <a:pt x="294789" y="324115"/>
                  <a:pt x="283601" y="324115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3" name="图形 352">
            <a:extLst>
              <a:ext uri="{FF2B5EF4-FFF2-40B4-BE49-F238E27FC236}">
                <a16:creationId xmlns:a16="http://schemas.microsoft.com/office/drawing/2014/main" id="{9E4021AE-4947-45F4-BD38-6CD02B28089E}"/>
              </a:ext>
            </a:extLst>
          </p:cNvPr>
          <p:cNvSpPr/>
          <p:nvPr/>
        </p:nvSpPr>
        <p:spPr>
          <a:xfrm>
            <a:off x="6878460" y="2776757"/>
            <a:ext cx="373016" cy="430323"/>
          </a:xfrm>
          <a:custGeom>
            <a:avLst/>
            <a:gdLst>
              <a:gd name="connsiteX0" fmla="*/ 202572 w 373016"/>
              <a:gd name="connsiteY0" fmla="*/ 268449 h 430323"/>
              <a:gd name="connsiteX1" fmla="*/ 202572 w 373016"/>
              <a:gd name="connsiteY1" fmla="*/ 425401 h 430323"/>
              <a:gd name="connsiteX2" fmla="*/ 0 w 373016"/>
              <a:gd name="connsiteY2" fmla="*/ 425401 h 430323"/>
              <a:gd name="connsiteX3" fmla="*/ 162016 w 373016"/>
              <a:gd name="connsiteY3" fmla="*/ 263303 h 430323"/>
              <a:gd name="connsiteX4" fmla="*/ 202572 w 373016"/>
              <a:gd name="connsiteY4" fmla="*/ 268449 h 430323"/>
              <a:gd name="connsiteX5" fmla="*/ 162058 w 373016"/>
              <a:gd name="connsiteY5" fmla="*/ 243087 h 430323"/>
              <a:gd name="connsiteX6" fmla="*/ 40514 w 373016"/>
              <a:gd name="connsiteY6" fmla="*/ 121543 h 430323"/>
              <a:gd name="connsiteX7" fmla="*/ 162058 w 373016"/>
              <a:gd name="connsiteY7" fmla="*/ 0 h 430323"/>
              <a:gd name="connsiteX8" fmla="*/ 283601 w 373016"/>
              <a:gd name="connsiteY8" fmla="*/ 121543 h 430323"/>
              <a:gd name="connsiteX9" fmla="*/ 162058 w 373016"/>
              <a:gd name="connsiteY9" fmla="*/ 243087 h 430323"/>
              <a:gd name="connsiteX10" fmla="*/ 295472 w 373016"/>
              <a:gd name="connsiteY10" fmla="*/ 324115 h 430323"/>
              <a:gd name="connsiteX11" fmla="*/ 258421 w 373016"/>
              <a:gd name="connsiteY11" fmla="*/ 287085 h 430323"/>
              <a:gd name="connsiteX12" fmla="*/ 287085 w 373016"/>
              <a:gd name="connsiteY12" fmla="*/ 258421 h 430323"/>
              <a:gd name="connsiteX13" fmla="*/ 373016 w 373016"/>
              <a:gd name="connsiteY13" fmla="*/ 344373 h 430323"/>
              <a:gd name="connsiteX14" fmla="*/ 287085 w 373016"/>
              <a:gd name="connsiteY14" fmla="*/ 430324 h 430323"/>
              <a:gd name="connsiteX15" fmla="*/ 258421 w 373016"/>
              <a:gd name="connsiteY15" fmla="*/ 401660 h 430323"/>
              <a:gd name="connsiteX16" fmla="*/ 295472 w 373016"/>
              <a:gd name="connsiteY16" fmla="*/ 364630 h 430323"/>
              <a:gd name="connsiteX17" fmla="*/ 222829 w 373016"/>
              <a:gd name="connsiteY17" fmla="*/ 364630 h 430323"/>
              <a:gd name="connsiteX18" fmla="*/ 222829 w 373016"/>
              <a:gd name="connsiteY18" fmla="*/ 324115 h 430323"/>
              <a:gd name="connsiteX19" fmla="*/ 295472 w 373016"/>
              <a:gd name="connsiteY19" fmla="*/ 324115 h 43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3016" h="430323">
                <a:moveTo>
                  <a:pt x="202572" y="268449"/>
                </a:moveTo>
                <a:lnTo>
                  <a:pt x="202572" y="425401"/>
                </a:lnTo>
                <a:lnTo>
                  <a:pt x="0" y="425401"/>
                </a:lnTo>
                <a:cubicBezTo>
                  <a:pt x="-23" y="335899"/>
                  <a:pt x="72515" y="263325"/>
                  <a:pt x="162016" y="263303"/>
                </a:cubicBezTo>
                <a:cubicBezTo>
                  <a:pt x="175698" y="263299"/>
                  <a:pt x="189325" y="265028"/>
                  <a:pt x="202572" y="268449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295472" y="324115"/>
                </a:moveTo>
                <a:lnTo>
                  <a:pt x="258421" y="287085"/>
                </a:lnTo>
                <a:lnTo>
                  <a:pt x="287085" y="258421"/>
                </a:lnTo>
                <a:lnTo>
                  <a:pt x="373016" y="344373"/>
                </a:lnTo>
                <a:lnTo>
                  <a:pt x="287085" y="430324"/>
                </a:lnTo>
                <a:lnTo>
                  <a:pt x="258421" y="401660"/>
                </a:lnTo>
                <a:lnTo>
                  <a:pt x="295472" y="364630"/>
                </a:lnTo>
                <a:lnTo>
                  <a:pt x="222829" y="364630"/>
                </a:lnTo>
                <a:lnTo>
                  <a:pt x="222829" y="324115"/>
                </a:lnTo>
                <a:lnTo>
                  <a:pt x="295472" y="324115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4" name="图形 353">
            <a:extLst>
              <a:ext uri="{FF2B5EF4-FFF2-40B4-BE49-F238E27FC236}">
                <a16:creationId xmlns:a16="http://schemas.microsoft.com/office/drawing/2014/main" id="{26F6E401-99C8-4CDF-ADD3-427D66B8122F}"/>
              </a:ext>
            </a:extLst>
          </p:cNvPr>
          <p:cNvSpPr/>
          <p:nvPr/>
        </p:nvSpPr>
        <p:spPr>
          <a:xfrm>
            <a:off x="11149491" y="2241967"/>
            <a:ext cx="384886" cy="435529"/>
          </a:xfrm>
          <a:custGeom>
            <a:avLst/>
            <a:gdLst>
              <a:gd name="connsiteX0" fmla="*/ 202572 w 384886"/>
              <a:gd name="connsiteY0" fmla="*/ 268449 h 435529"/>
              <a:gd name="connsiteX1" fmla="*/ 202572 w 384886"/>
              <a:gd name="connsiteY1" fmla="*/ 425401 h 435529"/>
              <a:gd name="connsiteX2" fmla="*/ 0 w 384886"/>
              <a:gd name="connsiteY2" fmla="*/ 425401 h 435529"/>
              <a:gd name="connsiteX3" fmla="*/ 162016 w 384886"/>
              <a:gd name="connsiteY3" fmla="*/ 263303 h 435529"/>
              <a:gd name="connsiteX4" fmla="*/ 202572 w 384886"/>
              <a:gd name="connsiteY4" fmla="*/ 268449 h 435529"/>
              <a:gd name="connsiteX5" fmla="*/ 162058 w 384886"/>
              <a:gd name="connsiteY5" fmla="*/ 243087 h 435529"/>
              <a:gd name="connsiteX6" fmla="*/ 40514 w 384886"/>
              <a:gd name="connsiteY6" fmla="*/ 121543 h 435529"/>
              <a:gd name="connsiteX7" fmla="*/ 162058 w 384886"/>
              <a:gd name="connsiteY7" fmla="*/ 0 h 435529"/>
              <a:gd name="connsiteX8" fmla="*/ 283601 w 384886"/>
              <a:gd name="connsiteY8" fmla="*/ 121543 h 435529"/>
              <a:gd name="connsiteX9" fmla="*/ 162058 w 384886"/>
              <a:gd name="connsiteY9" fmla="*/ 243087 h 435529"/>
              <a:gd name="connsiteX10" fmla="*/ 283601 w 384886"/>
              <a:gd name="connsiteY10" fmla="*/ 324115 h 435529"/>
              <a:gd name="connsiteX11" fmla="*/ 283601 w 384886"/>
              <a:gd name="connsiteY11" fmla="*/ 253215 h 435529"/>
              <a:gd name="connsiteX12" fmla="*/ 384887 w 384886"/>
              <a:gd name="connsiteY12" fmla="*/ 344373 h 435529"/>
              <a:gd name="connsiteX13" fmla="*/ 283601 w 384886"/>
              <a:gd name="connsiteY13" fmla="*/ 435530 h 435529"/>
              <a:gd name="connsiteX14" fmla="*/ 283601 w 384886"/>
              <a:gd name="connsiteY14" fmla="*/ 364630 h 435529"/>
              <a:gd name="connsiteX15" fmla="*/ 222829 w 384886"/>
              <a:gd name="connsiteY15" fmla="*/ 364630 h 435529"/>
              <a:gd name="connsiteX16" fmla="*/ 222829 w 384886"/>
              <a:gd name="connsiteY16" fmla="*/ 324115 h 435529"/>
              <a:gd name="connsiteX17" fmla="*/ 283601 w 384886"/>
              <a:gd name="connsiteY17" fmla="*/ 324115 h 43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4886" h="435529">
                <a:moveTo>
                  <a:pt x="202572" y="268449"/>
                </a:moveTo>
                <a:lnTo>
                  <a:pt x="202572" y="425401"/>
                </a:lnTo>
                <a:lnTo>
                  <a:pt x="0" y="425401"/>
                </a:lnTo>
                <a:cubicBezTo>
                  <a:pt x="-23" y="335899"/>
                  <a:pt x="72515" y="263325"/>
                  <a:pt x="162016" y="263303"/>
                </a:cubicBezTo>
                <a:cubicBezTo>
                  <a:pt x="175698" y="263299"/>
                  <a:pt x="189325" y="265028"/>
                  <a:pt x="202572" y="268449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283601" y="324115"/>
                </a:moveTo>
                <a:lnTo>
                  <a:pt x="283601" y="253215"/>
                </a:lnTo>
                <a:lnTo>
                  <a:pt x="384887" y="344373"/>
                </a:lnTo>
                <a:lnTo>
                  <a:pt x="283601" y="435530"/>
                </a:lnTo>
                <a:lnTo>
                  <a:pt x="283601" y="364630"/>
                </a:lnTo>
                <a:lnTo>
                  <a:pt x="222829" y="364630"/>
                </a:lnTo>
                <a:lnTo>
                  <a:pt x="222829" y="324115"/>
                </a:lnTo>
                <a:lnTo>
                  <a:pt x="283601" y="324115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5" name="图形 354">
            <a:extLst>
              <a:ext uri="{FF2B5EF4-FFF2-40B4-BE49-F238E27FC236}">
                <a16:creationId xmlns:a16="http://schemas.microsoft.com/office/drawing/2014/main" id="{31C7109D-421B-49A6-90E2-839E2FCC742E}"/>
              </a:ext>
            </a:extLst>
          </p:cNvPr>
          <p:cNvSpPr/>
          <p:nvPr/>
        </p:nvSpPr>
        <p:spPr>
          <a:xfrm>
            <a:off x="9319049" y="2776757"/>
            <a:ext cx="379923" cy="446570"/>
          </a:xfrm>
          <a:custGeom>
            <a:avLst/>
            <a:gdLst>
              <a:gd name="connsiteX0" fmla="*/ 162058 w 379923"/>
              <a:gd name="connsiteY0" fmla="*/ 263344 h 446570"/>
              <a:gd name="connsiteX1" fmla="*/ 162058 w 379923"/>
              <a:gd name="connsiteY1" fmla="*/ 425401 h 446570"/>
              <a:gd name="connsiteX2" fmla="*/ 0 w 379923"/>
              <a:gd name="connsiteY2" fmla="*/ 425401 h 446570"/>
              <a:gd name="connsiteX3" fmla="*/ 162058 w 379923"/>
              <a:gd name="connsiteY3" fmla="*/ 263344 h 446570"/>
              <a:gd name="connsiteX4" fmla="*/ 283601 w 379923"/>
              <a:gd name="connsiteY4" fmla="*/ 415273 h 446570"/>
              <a:gd name="connsiteX5" fmla="*/ 224065 w 379923"/>
              <a:gd name="connsiteY5" fmla="*/ 446570 h 446570"/>
              <a:gd name="connsiteX6" fmla="*/ 235429 w 379923"/>
              <a:gd name="connsiteY6" fmla="*/ 380289 h 446570"/>
              <a:gd name="connsiteX7" fmla="*/ 187278 w 379923"/>
              <a:gd name="connsiteY7" fmla="*/ 333332 h 446570"/>
              <a:gd name="connsiteX8" fmla="*/ 253843 w 379923"/>
              <a:gd name="connsiteY8" fmla="*/ 323649 h 446570"/>
              <a:gd name="connsiteX9" fmla="*/ 283601 w 379923"/>
              <a:gd name="connsiteY9" fmla="*/ 263344 h 446570"/>
              <a:gd name="connsiteX10" fmla="*/ 313379 w 379923"/>
              <a:gd name="connsiteY10" fmla="*/ 323649 h 446570"/>
              <a:gd name="connsiteX11" fmla="*/ 379924 w 379923"/>
              <a:gd name="connsiteY11" fmla="*/ 333332 h 446570"/>
              <a:gd name="connsiteX12" fmla="*/ 331773 w 379923"/>
              <a:gd name="connsiteY12" fmla="*/ 380289 h 446570"/>
              <a:gd name="connsiteX13" fmla="*/ 343117 w 379923"/>
              <a:gd name="connsiteY13" fmla="*/ 446570 h 446570"/>
              <a:gd name="connsiteX14" fmla="*/ 283601 w 379923"/>
              <a:gd name="connsiteY14" fmla="*/ 415273 h 446570"/>
              <a:gd name="connsiteX15" fmla="*/ 162058 w 379923"/>
              <a:gd name="connsiteY15" fmla="*/ 243087 h 446570"/>
              <a:gd name="connsiteX16" fmla="*/ 40514 w 379923"/>
              <a:gd name="connsiteY16" fmla="*/ 121543 h 446570"/>
              <a:gd name="connsiteX17" fmla="*/ 162058 w 379923"/>
              <a:gd name="connsiteY17" fmla="*/ 0 h 446570"/>
              <a:gd name="connsiteX18" fmla="*/ 283601 w 379923"/>
              <a:gd name="connsiteY18" fmla="*/ 121543 h 446570"/>
              <a:gd name="connsiteX19" fmla="*/ 162058 w 379923"/>
              <a:gd name="connsiteY19" fmla="*/ 243087 h 44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9923" h="446570">
                <a:moveTo>
                  <a:pt x="162058" y="263344"/>
                </a:moveTo>
                <a:lnTo>
                  <a:pt x="162058" y="425401"/>
                </a:lnTo>
                <a:lnTo>
                  <a:pt x="0" y="425401"/>
                </a:lnTo>
                <a:cubicBezTo>
                  <a:pt x="0" y="335899"/>
                  <a:pt x="72556" y="263344"/>
                  <a:pt x="162058" y="263344"/>
                </a:cubicBezTo>
                <a:close/>
                <a:moveTo>
                  <a:pt x="283601" y="415273"/>
                </a:moveTo>
                <a:lnTo>
                  <a:pt x="224065" y="446570"/>
                </a:lnTo>
                <a:lnTo>
                  <a:pt x="235429" y="380289"/>
                </a:lnTo>
                <a:lnTo>
                  <a:pt x="187278" y="333332"/>
                </a:lnTo>
                <a:lnTo>
                  <a:pt x="253843" y="323649"/>
                </a:lnTo>
                <a:lnTo>
                  <a:pt x="283601" y="263344"/>
                </a:lnTo>
                <a:lnTo>
                  <a:pt x="313379" y="323649"/>
                </a:lnTo>
                <a:lnTo>
                  <a:pt x="379924" y="333332"/>
                </a:lnTo>
                <a:lnTo>
                  <a:pt x="331773" y="380289"/>
                </a:lnTo>
                <a:lnTo>
                  <a:pt x="343117" y="446570"/>
                </a:lnTo>
                <a:lnTo>
                  <a:pt x="283601" y="415273"/>
                </a:ln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6" name="图形 355">
            <a:extLst>
              <a:ext uri="{FF2B5EF4-FFF2-40B4-BE49-F238E27FC236}">
                <a16:creationId xmlns:a16="http://schemas.microsoft.com/office/drawing/2014/main" id="{895F2E8B-73C5-49CE-A08E-A46EF76F8C4B}"/>
              </a:ext>
            </a:extLst>
          </p:cNvPr>
          <p:cNvSpPr/>
          <p:nvPr/>
        </p:nvSpPr>
        <p:spPr>
          <a:xfrm>
            <a:off x="9929196" y="2241967"/>
            <a:ext cx="375487" cy="425401"/>
          </a:xfrm>
          <a:custGeom>
            <a:avLst/>
            <a:gdLst>
              <a:gd name="connsiteX0" fmla="*/ 202572 w 375487"/>
              <a:gd name="connsiteY0" fmla="*/ 268449 h 425401"/>
              <a:gd name="connsiteX1" fmla="*/ 202572 w 375487"/>
              <a:gd name="connsiteY1" fmla="*/ 425401 h 425401"/>
              <a:gd name="connsiteX2" fmla="*/ 0 w 375487"/>
              <a:gd name="connsiteY2" fmla="*/ 425401 h 425401"/>
              <a:gd name="connsiteX3" fmla="*/ 162016 w 375487"/>
              <a:gd name="connsiteY3" fmla="*/ 263303 h 425401"/>
              <a:gd name="connsiteX4" fmla="*/ 202572 w 375487"/>
              <a:gd name="connsiteY4" fmla="*/ 268449 h 425401"/>
              <a:gd name="connsiteX5" fmla="*/ 162058 w 375487"/>
              <a:gd name="connsiteY5" fmla="*/ 243087 h 425401"/>
              <a:gd name="connsiteX6" fmla="*/ 40514 w 375487"/>
              <a:gd name="connsiteY6" fmla="*/ 121543 h 425401"/>
              <a:gd name="connsiteX7" fmla="*/ 162058 w 375487"/>
              <a:gd name="connsiteY7" fmla="*/ 0 h 425401"/>
              <a:gd name="connsiteX8" fmla="*/ 283601 w 375487"/>
              <a:gd name="connsiteY8" fmla="*/ 121543 h 425401"/>
              <a:gd name="connsiteX9" fmla="*/ 162058 w 375487"/>
              <a:gd name="connsiteY9" fmla="*/ 243087 h 425401"/>
              <a:gd name="connsiteX10" fmla="*/ 303858 w 375487"/>
              <a:gd name="connsiteY10" fmla="*/ 315729 h 425401"/>
              <a:gd name="connsiteX11" fmla="*/ 346824 w 375487"/>
              <a:gd name="connsiteY11" fmla="*/ 272743 h 425401"/>
              <a:gd name="connsiteX12" fmla="*/ 375488 w 375487"/>
              <a:gd name="connsiteY12" fmla="*/ 301407 h 425401"/>
              <a:gd name="connsiteX13" fmla="*/ 332502 w 375487"/>
              <a:gd name="connsiteY13" fmla="*/ 344373 h 425401"/>
              <a:gd name="connsiteX14" fmla="*/ 375488 w 375487"/>
              <a:gd name="connsiteY14" fmla="*/ 387338 h 425401"/>
              <a:gd name="connsiteX15" fmla="*/ 346824 w 375487"/>
              <a:gd name="connsiteY15" fmla="*/ 416002 h 425401"/>
              <a:gd name="connsiteX16" fmla="*/ 303858 w 375487"/>
              <a:gd name="connsiteY16" fmla="*/ 373016 h 425401"/>
              <a:gd name="connsiteX17" fmla="*/ 260893 w 375487"/>
              <a:gd name="connsiteY17" fmla="*/ 416002 h 425401"/>
              <a:gd name="connsiteX18" fmla="*/ 232229 w 375487"/>
              <a:gd name="connsiteY18" fmla="*/ 387338 h 425401"/>
              <a:gd name="connsiteX19" fmla="*/ 275214 w 375487"/>
              <a:gd name="connsiteY19" fmla="*/ 344373 h 425401"/>
              <a:gd name="connsiteX20" fmla="*/ 232229 w 375487"/>
              <a:gd name="connsiteY20" fmla="*/ 301407 h 425401"/>
              <a:gd name="connsiteX21" fmla="*/ 260893 w 375487"/>
              <a:gd name="connsiteY21" fmla="*/ 272743 h 425401"/>
              <a:gd name="connsiteX22" fmla="*/ 303858 w 375487"/>
              <a:gd name="connsiteY22" fmla="*/ 315729 h 4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5487" h="425401">
                <a:moveTo>
                  <a:pt x="202572" y="268449"/>
                </a:moveTo>
                <a:lnTo>
                  <a:pt x="202572" y="425401"/>
                </a:lnTo>
                <a:lnTo>
                  <a:pt x="0" y="425401"/>
                </a:lnTo>
                <a:cubicBezTo>
                  <a:pt x="-23" y="335899"/>
                  <a:pt x="72515" y="263325"/>
                  <a:pt x="162016" y="263303"/>
                </a:cubicBezTo>
                <a:cubicBezTo>
                  <a:pt x="175698" y="263299"/>
                  <a:pt x="189325" y="265028"/>
                  <a:pt x="202572" y="268449"/>
                </a:cubicBezTo>
                <a:close/>
                <a:moveTo>
                  <a:pt x="162058" y="243087"/>
                </a:moveTo>
                <a:cubicBezTo>
                  <a:pt x="94905" y="243087"/>
                  <a:pt x="40514" y="188696"/>
                  <a:pt x="40514" y="121543"/>
                </a:cubicBezTo>
                <a:cubicBezTo>
                  <a:pt x="40514" y="54391"/>
                  <a:pt x="94905" y="0"/>
                  <a:pt x="162058" y="0"/>
                </a:cubicBezTo>
                <a:cubicBezTo>
                  <a:pt x="229210" y="0"/>
                  <a:pt x="283601" y="54391"/>
                  <a:pt x="283601" y="121543"/>
                </a:cubicBezTo>
                <a:cubicBezTo>
                  <a:pt x="283601" y="188696"/>
                  <a:pt x="229210" y="243087"/>
                  <a:pt x="162058" y="243087"/>
                </a:cubicBezTo>
                <a:close/>
                <a:moveTo>
                  <a:pt x="303858" y="315729"/>
                </a:moveTo>
                <a:lnTo>
                  <a:pt x="346824" y="272743"/>
                </a:lnTo>
                <a:lnTo>
                  <a:pt x="375488" y="301407"/>
                </a:lnTo>
                <a:lnTo>
                  <a:pt x="332502" y="344373"/>
                </a:lnTo>
                <a:lnTo>
                  <a:pt x="375488" y="387338"/>
                </a:lnTo>
                <a:lnTo>
                  <a:pt x="346824" y="416002"/>
                </a:lnTo>
                <a:lnTo>
                  <a:pt x="303858" y="373016"/>
                </a:lnTo>
                <a:lnTo>
                  <a:pt x="260893" y="416002"/>
                </a:lnTo>
                <a:lnTo>
                  <a:pt x="232229" y="387338"/>
                </a:lnTo>
                <a:lnTo>
                  <a:pt x="275214" y="344373"/>
                </a:lnTo>
                <a:lnTo>
                  <a:pt x="232229" y="301407"/>
                </a:lnTo>
                <a:lnTo>
                  <a:pt x="260893" y="272743"/>
                </a:lnTo>
                <a:lnTo>
                  <a:pt x="303858" y="315729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7" name="图形 356">
            <a:extLst>
              <a:ext uri="{FF2B5EF4-FFF2-40B4-BE49-F238E27FC236}">
                <a16:creationId xmlns:a16="http://schemas.microsoft.com/office/drawing/2014/main" id="{28191345-0B93-4F02-82ED-45206B940AB4}"/>
              </a:ext>
            </a:extLst>
          </p:cNvPr>
          <p:cNvSpPr/>
          <p:nvPr/>
        </p:nvSpPr>
        <p:spPr>
          <a:xfrm>
            <a:off x="8648131" y="2237591"/>
            <a:ext cx="445658" cy="429776"/>
          </a:xfrm>
          <a:custGeom>
            <a:avLst/>
            <a:gdLst>
              <a:gd name="connsiteX0" fmla="*/ 0 w 445658"/>
              <a:gd name="connsiteY0" fmla="*/ 429777 h 429776"/>
              <a:gd name="connsiteX1" fmla="*/ 162058 w 445658"/>
              <a:gd name="connsiteY1" fmla="*/ 267719 h 429776"/>
              <a:gd name="connsiteX2" fmla="*/ 324115 w 445658"/>
              <a:gd name="connsiteY2" fmla="*/ 429777 h 429776"/>
              <a:gd name="connsiteX3" fmla="*/ 0 w 445658"/>
              <a:gd name="connsiteY3" fmla="*/ 429777 h 429776"/>
              <a:gd name="connsiteX4" fmla="*/ 162058 w 445658"/>
              <a:gd name="connsiteY4" fmla="*/ 247462 h 429776"/>
              <a:gd name="connsiteX5" fmla="*/ 40514 w 445658"/>
              <a:gd name="connsiteY5" fmla="*/ 125919 h 429776"/>
              <a:gd name="connsiteX6" fmla="*/ 162058 w 445658"/>
              <a:gd name="connsiteY6" fmla="*/ 4376 h 429776"/>
              <a:gd name="connsiteX7" fmla="*/ 283601 w 445658"/>
              <a:gd name="connsiteY7" fmla="*/ 125919 h 429776"/>
              <a:gd name="connsiteX8" fmla="*/ 162058 w 445658"/>
              <a:gd name="connsiteY8" fmla="*/ 247462 h 429776"/>
              <a:gd name="connsiteX9" fmla="*/ 349356 w 445658"/>
              <a:gd name="connsiteY9" fmla="*/ 48617 h 429776"/>
              <a:gd name="connsiteX10" fmla="*/ 364630 w 445658"/>
              <a:gd name="connsiteY10" fmla="*/ 125919 h 429776"/>
              <a:gd name="connsiteX11" fmla="*/ 349356 w 445658"/>
              <a:gd name="connsiteY11" fmla="*/ 203220 h 429776"/>
              <a:gd name="connsiteX12" fmla="*/ 315384 w 445658"/>
              <a:gd name="connsiteY12" fmla="*/ 178507 h 429776"/>
              <a:gd name="connsiteX13" fmla="*/ 324115 w 445658"/>
              <a:gd name="connsiteY13" fmla="*/ 125919 h 429776"/>
              <a:gd name="connsiteX14" fmla="*/ 315405 w 445658"/>
              <a:gd name="connsiteY14" fmla="*/ 73331 h 429776"/>
              <a:gd name="connsiteX15" fmla="*/ 349356 w 445658"/>
              <a:gd name="connsiteY15" fmla="*/ 48617 h 429776"/>
              <a:gd name="connsiteX16" fmla="*/ 416245 w 445658"/>
              <a:gd name="connsiteY16" fmla="*/ 0 h 429776"/>
              <a:gd name="connsiteX17" fmla="*/ 445659 w 445658"/>
              <a:gd name="connsiteY17" fmla="*/ 125919 h 429776"/>
              <a:gd name="connsiteX18" fmla="*/ 416245 w 445658"/>
              <a:gd name="connsiteY18" fmla="*/ 251838 h 429776"/>
              <a:gd name="connsiteX19" fmla="*/ 382922 w 445658"/>
              <a:gd name="connsiteY19" fmla="*/ 227610 h 429776"/>
              <a:gd name="connsiteX20" fmla="*/ 405144 w 445658"/>
              <a:gd name="connsiteY20" fmla="*/ 125919 h 429776"/>
              <a:gd name="connsiteX21" fmla="*/ 382922 w 445658"/>
              <a:gd name="connsiteY21" fmla="*/ 24228 h 429776"/>
              <a:gd name="connsiteX22" fmla="*/ 416245 w 445658"/>
              <a:gd name="connsiteY22" fmla="*/ 0 h 42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5658" h="429776">
                <a:moveTo>
                  <a:pt x="0" y="429777"/>
                </a:moveTo>
                <a:cubicBezTo>
                  <a:pt x="0" y="340275"/>
                  <a:pt x="72556" y="267719"/>
                  <a:pt x="162058" y="267719"/>
                </a:cubicBezTo>
                <a:cubicBezTo>
                  <a:pt x="251560" y="267719"/>
                  <a:pt x="324115" y="340275"/>
                  <a:pt x="324115" y="429777"/>
                </a:cubicBezTo>
                <a:lnTo>
                  <a:pt x="0" y="429777"/>
                </a:lnTo>
                <a:close/>
                <a:moveTo>
                  <a:pt x="162058" y="247462"/>
                </a:moveTo>
                <a:cubicBezTo>
                  <a:pt x="94905" y="247462"/>
                  <a:pt x="40514" y="193071"/>
                  <a:pt x="40514" y="125919"/>
                </a:cubicBezTo>
                <a:cubicBezTo>
                  <a:pt x="40514" y="58766"/>
                  <a:pt x="94905" y="4376"/>
                  <a:pt x="162058" y="4376"/>
                </a:cubicBezTo>
                <a:cubicBezTo>
                  <a:pt x="229210" y="4376"/>
                  <a:pt x="283601" y="58766"/>
                  <a:pt x="283601" y="125919"/>
                </a:cubicBezTo>
                <a:cubicBezTo>
                  <a:pt x="283601" y="193071"/>
                  <a:pt x="229210" y="247462"/>
                  <a:pt x="162058" y="247462"/>
                </a:cubicBezTo>
                <a:close/>
                <a:moveTo>
                  <a:pt x="349356" y="48617"/>
                </a:moveTo>
                <a:cubicBezTo>
                  <a:pt x="359473" y="73132"/>
                  <a:pt x="364663" y="99399"/>
                  <a:pt x="364630" y="125919"/>
                </a:cubicBezTo>
                <a:cubicBezTo>
                  <a:pt x="364663" y="152439"/>
                  <a:pt x="359473" y="178706"/>
                  <a:pt x="349356" y="203220"/>
                </a:cubicBezTo>
                <a:lnTo>
                  <a:pt x="315384" y="178507"/>
                </a:lnTo>
                <a:cubicBezTo>
                  <a:pt x="321181" y="161580"/>
                  <a:pt x="324132" y="143810"/>
                  <a:pt x="324115" y="125919"/>
                </a:cubicBezTo>
                <a:cubicBezTo>
                  <a:pt x="324138" y="108029"/>
                  <a:pt x="321195" y="90258"/>
                  <a:pt x="315405" y="73331"/>
                </a:cubicBezTo>
                <a:lnTo>
                  <a:pt x="349356" y="48617"/>
                </a:lnTo>
                <a:close/>
                <a:moveTo>
                  <a:pt x="416245" y="0"/>
                </a:moveTo>
                <a:cubicBezTo>
                  <a:pt x="435656" y="39133"/>
                  <a:pt x="445724" y="82236"/>
                  <a:pt x="445659" y="125919"/>
                </a:cubicBezTo>
                <a:cubicBezTo>
                  <a:pt x="445659" y="171153"/>
                  <a:pt x="435064" y="213916"/>
                  <a:pt x="416245" y="251838"/>
                </a:cubicBezTo>
                <a:lnTo>
                  <a:pt x="382922" y="227610"/>
                </a:lnTo>
                <a:cubicBezTo>
                  <a:pt x="397613" y="195724"/>
                  <a:pt x="405195" y="161026"/>
                  <a:pt x="405144" y="125919"/>
                </a:cubicBezTo>
                <a:cubicBezTo>
                  <a:pt x="405192" y="90812"/>
                  <a:pt x="397610" y="56114"/>
                  <a:pt x="382922" y="24228"/>
                </a:cubicBezTo>
                <a:lnTo>
                  <a:pt x="416245" y="0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8" name="图形 285">
            <a:extLst>
              <a:ext uri="{FF2B5EF4-FFF2-40B4-BE49-F238E27FC236}">
                <a16:creationId xmlns:a16="http://schemas.microsoft.com/office/drawing/2014/main" id="{7EB9C64F-24FF-43DF-AE6C-F9A42D21A126}"/>
              </a:ext>
            </a:extLst>
          </p:cNvPr>
          <p:cNvSpPr/>
          <p:nvPr/>
        </p:nvSpPr>
        <p:spPr>
          <a:xfrm>
            <a:off x="6854520" y="3669978"/>
            <a:ext cx="405144" cy="364629"/>
          </a:xfrm>
          <a:custGeom>
            <a:avLst/>
            <a:gdLst>
              <a:gd name="connsiteX0" fmla="*/ 141800 w 405144"/>
              <a:gd name="connsiteY0" fmla="*/ 0 h 364629"/>
              <a:gd name="connsiteX1" fmla="*/ 263344 w 405144"/>
              <a:gd name="connsiteY1" fmla="*/ 0 h 364629"/>
              <a:gd name="connsiteX2" fmla="*/ 303858 w 405144"/>
              <a:gd name="connsiteY2" fmla="*/ 40514 h 364629"/>
              <a:gd name="connsiteX3" fmla="*/ 384887 w 405144"/>
              <a:gd name="connsiteY3" fmla="*/ 40514 h 364629"/>
              <a:gd name="connsiteX4" fmla="*/ 405144 w 405144"/>
              <a:gd name="connsiteY4" fmla="*/ 60772 h 364629"/>
              <a:gd name="connsiteX5" fmla="*/ 405144 w 405144"/>
              <a:gd name="connsiteY5" fmla="*/ 344372 h 364629"/>
              <a:gd name="connsiteX6" fmla="*/ 384887 w 405144"/>
              <a:gd name="connsiteY6" fmla="*/ 364630 h 364629"/>
              <a:gd name="connsiteX7" fmla="*/ 20257 w 405144"/>
              <a:gd name="connsiteY7" fmla="*/ 364630 h 364629"/>
              <a:gd name="connsiteX8" fmla="*/ 0 w 405144"/>
              <a:gd name="connsiteY8" fmla="*/ 344372 h 364629"/>
              <a:gd name="connsiteX9" fmla="*/ 0 w 405144"/>
              <a:gd name="connsiteY9" fmla="*/ 60772 h 364629"/>
              <a:gd name="connsiteX10" fmla="*/ 20257 w 405144"/>
              <a:gd name="connsiteY10" fmla="*/ 40514 h 364629"/>
              <a:gd name="connsiteX11" fmla="*/ 101286 w 405144"/>
              <a:gd name="connsiteY11" fmla="*/ 40514 h 364629"/>
              <a:gd name="connsiteX12" fmla="*/ 141800 w 405144"/>
              <a:gd name="connsiteY12" fmla="*/ 0 h 364629"/>
              <a:gd name="connsiteX13" fmla="*/ 202572 w 405144"/>
              <a:gd name="connsiteY13" fmla="*/ 324116 h 364629"/>
              <a:gd name="connsiteX14" fmla="*/ 324115 w 405144"/>
              <a:gd name="connsiteY14" fmla="*/ 202572 h 364629"/>
              <a:gd name="connsiteX15" fmla="*/ 202572 w 405144"/>
              <a:gd name="connsiteY15" fmla="*/ 81029 h 364629"/>
              <a:gd name="connsiteX16" fmla="*/ 81029 w 405144"/>
              <a:gd name="connsiteY16" fmla="*/ 202572 h 364629"/>
              <a:gd name="connsiteX17" fmla="*/ 202572 w 405144"/>
              <a:gd name="connsiteY17" fmla="*/ 324116 h 364629"/>
              <a:gd name="connsiteX18" fmla="*/ 202572 w 405144"/>
              <a:gd name="connsiteY18" fmla="*/ 283601 h 364629"/>
              <a:gd name="connsiteX19" fmla="*/ 121537 w 405144"/>
              <a:gd name="connsiteY19" fmla="*/ 202578 h 364629"/>
              <a:gd name="connsiteX20" fmla="*/ 202560 w 405144"/>
              <a:gd name="connsiteY20" fmla="*/ 121543 h 364629"/>
              <a:gd name="connsiteX21" fmla="*/ 202572 w 405144"/>
              <a:gd name="connsiteY21" fmla="*/ 121543 h 364629"/>
              <a:gd name="connsiteX22" fmla="*/ 283595 w 405144"/>
              <a:gd name="connsiteY22" fmla="*/ 202578 h 364629"/>
              <a:gd name="connsiteX23" fmla="*/ 202572 w 405144"/>
              <a:gd name="connsiteY23" fmla="*/ 283601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5144" h="364629">
                <a:moveTo>
                  <a:pt x="141800" y="0"/>
                </a:moveTo>
                <a:lnTo>
                  <a:pt x="263344" y="0"/>
                </a:lnTo>
                <a:lnTo>
                  <a:pt x="303858" y="40514"/>
                </a:lnTo>
                <a:lnTo>
                  <a:pt x="384887" y="40514"/>
                </a:lnTo>
                <a:cubicBezTo>
                  <a:pt x="396075" y="40514"/>
                  <a:pt x="405144" y="49584"/>
                  <a:pt x="405144" y="60772"/>
                </a:cubicBezTo>
                <a:lnTo>
                  <a:pt x="405144" y="344372"/>
                </a:lnTo>
                <a:cubicBezTo>
                  <a:pt x="405144" y="355560"/>
                  <a:pt x="396075" y="364630"/>
                  <a:pt x="384887" y="364630"/>
                </a:cubicBezTo>
                <a:lnTo>
                  <a:pt x="20257" y="364630"/>
                </a:lnTo>
                <a:cubicBezTo>
                  <a:pt x="9070" y="364630"/>
                  <a:pt x="0" y="355560"/>
                  <a:pt x="0" y="344372"/>
                </a:cubicBezTo>
                <a:lnTo>
                  <a:pt x="0" y="60772"/>
                </a:lnTo>
                <a:cubicBezTo>
                  <a:pt x="0" y="49584"/>
                  <a:pt x="9070" y="40514"/>
                  <a:pt x="20257" y="40514"/>
                </a:cubicBezTo>
                <a:lnTo>
                  <a:pt x="101286" y="40514"/>
                </a:lnTo>
                <a:lnTo>
                  <a:pt x="141800" y="0"/>
                </a:lnTo>
                <a:close/>
                <a:moveTo>
                  <a:pt x="202572" y="324116"/>
                </a:moveTo>
                <a:cubicBezTo>
                  <a:pt x="269699" y="324116"/>
                  <a:pt x="324115" y="269699"/>
                  <a:pt x="324115" y="202572"/>
                </a:cubicBezTo>
                <a:cubicBezTo>
                  <a:pt x="324115" y="135446"/>
                  <a:pt x="269699" y="81029"/>
                  <a:pt x="202572" y="81029"/>
                </a:cubicBezTo>
                <a:cubicBezTo>
                  <a:pt x="135446" y="81029"/>
                  <a:pt x="81029" y="135446"/>
                  <a:pt x="81029" y="202572"/>
                </a:cubicBezTo>
                <a:cubicBezTo>
                  <a:pt x="81029" y="269699"/>
                  <a:pt x="135446" y="324116"/>
                  <a:pt x="202572" y="324116"/>
                </a:cubicBezTo>
                <a:close/>
                <a:moveTo>
                  <a:pt x="202572" y="283601"/>
                </a:moveTo>
                <a:cubicBezTo>
                  <a:pt x="157821" y="283605"/>
                  <a:pt x="121540" y="247329"/>
                  <a:pt x="121537" y="202578"/>
                </a:cubicBezTo>
                <a:cubicBezTo>
                  <a:pt x="121534" y="157827"/>
                  <a:pt x="157809" y="121547"/>
                  <a:pt x="202560" y="121543"/>
                </a:cubicBezTo>
                <a:cubicBezTo>
                  <a:pt x="202564" y="121543"/>
                  <a:pt x="202568" y="121543"/>
                  <a:pt x="202572" y="121543"/>
                </a:cubicBezTo>
                <a:cubicBezTo>
                  <a:pt x="247323" y="121547"/>
                  <a:pt x="283598" y="157827"/>
                  <a:pt x="283595" y="202578"/>
                </a:cubicBezTo>
                <a:cubicBezTo>
                  <a:pt x="283591" y="247324"/>
                  <a:pt x="247318" y="283597"/>
                  <a:pt x="202572" y="283601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9" name="图形 360">
            <a:extLst>
              <a:ext uri="{FF2B5EF4-FFF2-40B4-BE49-F238E27FC236}">
                <a16:creationId xmlns:a16="http://schemas.microsoft.com/office/drawing/2014/main" id="{F837CCB5-9F7C-4196-B367-FB7940173746}"/>
              </a:ext>
            </a:extLst>
          </p:cNvPr>
          <p:cNvSpPr/>
          <p:nvPr/>
        </p:nvSpPr>
        <p:spPr>
          <a:xfrm>
            <a:off x="6244373" y="3669978"/>
            <a:ext cx="405144" cy="364629"/>
          </a:xfrm>
          <a:custGeom>
            <a:avLst/>
            <a:gdLst>
              <a:gd name="connsiteX0" fmla="*/ 0 w 405144"/>
              <a:gd name="connsiteY0" fmla="*/ 20115 h 364629"/>
              <a:gd name="connsiteX1" fmla="*/ 20095 w 405144"/>
              <a:gd name="connsiteY1" fmla="*/ 0 h 364629"/>
              <a:gd name="connsiteX2" fmla="*/ 385049 w 405144"/>
              <a:gd name="connsiteY2" fmla="*/ 0 h 364629"/>
              <a:gd name="connsiteX3" fmla="*/ 405144 w 405144"/>
              <a:gd name="connsiteY3" fmla="*/ 20115 h 364629"/>
              <a:gd name="connsiteX4" fmla="*/ 405144 w 405144"/>
              <a:gd name="connsiteY4" fmla="*/ 344514 h 364629"/>
              <a:gd name="connsiteX5" fmla="*/ 385049 w 405144"/>
              <a:gd name="connsiteY5" fmla="*/ 364630 h 364629"/>
              <a:gd name="connsiteX6" fmla="*/ 20095 w 405144"/>
              <a:gd name="connsiteY6" fmla="*/ 364630 h 364629"/>
              <a:gd name="connsiteX7" fmla="*/ 0 w 405144"/>
              <a:gd name="connsiteY7" fmla="*/ 344514 h 364629"/>
              <a:gd name="connsiteX8" fmla="*/ 0 w 405144"/>
              <a:gd name="connsiteY8" fmla="*/ 20115 h 364629"/>
              <a:gd name="connsiteX9" fmla="*/ 202572 w 405144"/>
              <a:gd name="connsiteY9" fmla="*/ 243087 h 364629"/>
              <a:gd name="connsiteX10" fmla="*/ 141800 w 405144"/>
              <a:gd name="connsiteY10" fmla="*/ 182315 h 364629"/>
              <a:gd name="connsiteX11" fmla="*/ 202572 w 405144"/>
              <a:gd name="connsiteY11" fmla="*/ 121543 h 364629"/>
              <a:gd name="connsiteX12" fmla="*/ 263344 w 405144"/>
              <a:gd name="connsiteY12" fmla="*/ 182315 h 364629"/>
              <a:gd name="connsiteX13" fmla="*/ 202572 w 405144"/>
              <a:gd name="connsiteY13" fmla="*/ 243087 h 364629"/>
              <a:gd name="connsiteX14" fmla="*/ 202572 w 405144"/>
              <a:gd name="connsiteY14" fmla="*/ 283601 h 364629"/>
              <a:gd name="connsiteX15" fmla="*/ 303858 w 405144"/>
              <a:gd name="connsiteY15" fmla="*/ 182315 h 364629"/>
              <a:gd name="connsiteX16" fmla="*/ 202572 w 405144"/>
              <a:gd name="connsiteY16" fmla="*/ 81029 h 364629"/>
              <a:gd name="connsiteX17" fmla="*/ 101286 w 405144"/>
              <a:gd name="connsiteY17" fmla="*/ 182315 h 364629"/>
              <a:gd name="connsiteX18" fmla="*/ 202572 w 405144"/>
              <a:gd name="connsiteY18" fmla="*/ 283601 h 364629"/>
              <a:gd name="connsiteX19" fmla="*/ 324115 w 405144"/>
              <a:gd name="connsiteY19" fmla="*/ 40514 h 364629"/>
              <a:gd name="connsiteX20" fmla="*/ 324115 w 405144"/>
              <a:gd name="connsiteY20" fmla="*/ 81029 h 364629"/>
              <a:gd name="connsiteX21" fmla="*/ 364630 w 405144"/>
              <a:gd name="connsiteY21" fmla="*/ 81029 h 364629"/>
              <a:gd name="connsiteX22" fmla="*/ 364630 w 405144"/>
              <a:gd name="connsiteY22" fmla="*/ 40514 h 364629"/>
              <a:gd name="connsiteX23" fmla="*/ 324115 w 405144"/>
              <a:gd name="connsiteY23" fmla="*/ 40514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5144" h="364629">
                <a:moveTo>
                  <a:pt x="0" y="20115"/>
                </a:moveTo>
                <a:cubicBezTo>
                  <a:pt x="77" y="9046"/>
                  <a:pt x="9026" y="88"/>
                  <a:pt x="20095" y="0"/>
                </a:cubicBezTo>
                <a:lnTo>
                  <a:pt x="385049" y="0"/>
                </a:lnTo>
                <a:cubicBezTo>
                  <a:pt x="396150" y="0"/>
                  <a:pt x="405144" y="9014"/>
                  <a:pt x="405144" y="20115"/>
                </a:cubicBezTo>
                <a:lnTo>
                  <a:pt x="405144" y="344514"/>
                </a:lnTo>
                <a:cubicBezTo>
                  <a:pt x="405067" y="355584"/>
                  <a:pt x="396118" y="364541"/>
                  <a:pt x="385049" y="364630"/>
                </a:cubicBezTo>
                <a:lnTo>
                  <a:pt x="20095" y="364630"/>
                </a:lnTo>
                <a:cubicBezTo>
                  <a:pt x="8994" y="364619"/>
                  <a:pt x="0" y="355616"/>
                  <a:pt x="0" y="344514"/>
                </a:cubicBezTo>
                <a:lnTo>
                  <a:pt x="0" y="20115"/>
                </a:lnTo>
                <a:close/>
                <a:moveTo>
                  <a:pt x="202572" y="243087"/>
                </a:moveTo>
                <a:cubicBezTo>
                  <a:pt x="169009" y="243087"/>
                  <a:pt x="141800" y="215878"/>
                  <a:pt x="141800" y="182315"/>
                </a:cubicBezTo>
                <a:cubicBezTo>
                  <a:pt x="141800" y="148752"/>
                  <a:pt x="169009" y="121543"/>
                  <a:pt x="202572" y="121543"/>
                </a:cubicBezTo>
                <a:cubicBezTo>
                  <a:pt x="236135" y="121543"/>
                  <a:pt x="263344" y="148752"/>
                  <a:pt x="263344" y="182315"/>
                </a:cubicBezTo>
                <a:cubicBezTo>
                  <a:pt x="263344" y="215878"/>
                  <a:pt x="236135" y="243087"/>
                  <a:pt x="202572" y="243087"/>
                </a:cubicBezTo>
                <a:close/>
                <a:moveTo>
                  <a:pt x="202572" y="283601"/>
                </a:moveTo>
                <a:cubicBezTo>
                  <a:pt x="258511" y="283601"/>
                  <a:pt x="303858" y="238254"/>
                  <a:pt x="303858" y="182315"/>
                </a:cubicBezTo>
                <a:cubicBezTo>
                  <a:pt x="303858" y="126376"/>
                  <a:pt x="258511" y="81029"/>
                  <a:pt x="202572" y="81029"/>
                </a:cubicBezTo>
                <a:cubicBezTo>
                  <a:pt x="146633" y="81029"/>
                  <a:pt x="101286" y="126376"/>
                  <a:pt x="101286" y="182315"/>
                </a:cubicBezTo>
                <a:cubicBezTo>
                  <a:pt x="101286" y="238254"/>
                  <a:pt x="146633" y="283601"/>
                  <a:pt x="202572" y="283601"/>
                </a:cubicBezTo>
                <a:close/>
                <a:moveTo>
                  <a:pt x="324115" y="40514"/>
                </a:moveTo>
                <a:lnTo>
                  <a:pt x="324115" y="81029"/>
                </a:lnTo>
                <a:lnTo>
                  <a:pt x="364630" y="81029"/>
                </a:lnTo>
                <a:lnTo>
                  <a:pt x="364630" y="40514"/>
                </a:lnTo>
                <a:lnTo>
                  <a:pt x="324115" y="40514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0" name="图形 361">
            <a:extLst>
              <a:ext uri="{FF2B5EF4-FFF2-40B4-BE49-F238E27FC236}">
                <a16:creationId xmlns:a16="http://schemas.microsoft.com/office/drawing/2014/main" id="{5EF855F4-4F91-47DD-8A1E-BAA1B852CF27}"/>
              </a:ext>
            </a:extLst>
          </p:cNvPr>
          <p:cNvSpPr/>
          <p:nvPr/>
        </p:nvSpPr>
        <p:spPr>
          <a:xfrm>
            <a:off x="7464667" y="3669978"/>
            <a:ext cx="405144" cy="364629"/>
          </a:xfrm>
          <a:custGeom>
            <a:avLst/>
            <a:gdLst>
              <a:gd name="connsiteX0" fmla="*/ 324075 w 405144"/>
              <a:gd name="connsiteY0" fmla="*/ 81029 h 364629"/>
              <a:gd name="connsiteX1" fmla="*/ 370869 w 405144"/>
              <a:gd name="connsiteY1" fmla="*/ 0 h 364629"/>
              <a:gd name="connsiteX2" fmla="*/ 385049 w 405144"/>
              <a:gd name="connsiteY2" fmla="*/ 0 h 364629"/>
              <a:gd name="connsiteX3" fmla="*/ 405144 w 405144"/>
              <a:gd name="connsiteY3" fmla="*/ 20115 h 364629"/>
              <a:gd name="connsiteX4" fmla="*/ 405144 w 405144"/>
              <a:gd name="connsiteY4" fmla="*/ 344514 h 364629"/>
              <a:gd name="connsiteX5" fmla="*/ 385049 w 405144"/>
              <a:gd name="connsiteY5" fmla="*/ 364630 h 364629"/>
              <a:gd name="connsiteX6" fmla="*/ 20095 w 405144"/>
              <a:gd name="connsiteY6" fmla="*/ 364630 h 364629"/>
              <a:gd name="connsiteX7" fmla="*/ 0 w 405144"/>
              <a:gd name="connsiteY7" fmla="*/ 344514 h 364629"/>
              <a:gd name="connsiteX8" fmla="*/ 0 w 405144"/>
              <a:gd name="connsiteY8" fmla="*/ 20115 h 364629"/>
              <a:gd name="connsiteX9" fmla="*/ 20095 w 405144"/>
              <a:gd name="connsiteY9" fmla="*/ 0 h 364629"/>
              <a:gd name="connsiteX10" fmla="*/ 80988 w 405144"/>
              <a:gd name="connsiteY10" fmla="*/ 0 h 364629"/>
              <a:gd name="connsiteX11" fmla="*/ 34194 w 405144"/>
              <a:gd name="connsiteY11" fmla="*/ 81029 h 364629"/>
              <a:gd name="connsiteX12" fmla="*/ 80988 w 405144"/>
              <a:gd name="connsiteY12" fmla="*/ 81029 h 364629"/>
              <a:gd name="connsiteX13" fmla="*/ 127782 w 405144"/>
              <a:gd name="connsiteY13" fmla="*/ 0 h 364629"/>
              <a:gd name="connsiteX14" fmla="*/ 202532 w 405144"/>
              <a:gd name="connsiteY14" fmla="*/ 0 h 364629"/>
              <a:gd name="connsiteX15" fmla="*/ 155737 w 405144"/>
              <a:gd name="connsiteY15" fmla="*/ 81029 h 364629"/>
              <a:gd name="connsiteX16" fmla="*/ 202532 w 405144"/>
              <a:gd name="connsiteY16" fmla="*/ 81029 h 364629"/>
              <a:gd name="connsiteX17" fmla="*/ 249326 w 405144"/>
              <a:gd name="connsiteY17" fmla="*/ 0 h 364629"/>
              <a:gd name="connsiteX18" fmla="*/ 324075 w 405144"/>
              <a:gd name="connsiteY18" fmla="*/ 0 h 364629"/>
              <a:gd name="connsiteX19" fmla="*/ 277281 w 405144"/>
              <a:gd name="connsiteY19" fmla="*/ 81029 h 364629"/>
              <a:gd name="connsiteX20" fmla="*/ 324075 w 405144"/>
              <a:gd name="connsiteY20" fmla="*/ 81029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144" h="364629">
                <a:moveTo>
                  <a:pt x="324075" y="81029"/>
                </a:moveTo>
                <a:lnTo>
                  <a:pt x="370869" y="0"/>
                </a:lnTo>
                <a:lnTo>
                  <a:pt x="385049" y="0"/>
                </a:lnTo>
                <a:cubicBezTo>
                  <a:pt x="396150" y="0"/>
                  <a:pt x="405144" y="9014"/>
                  <a:pt x="405144" y="20115"/>
                </a:cubicBezTo>
                <a:lnTo>
                  <a:pt x="405144" y="344514"/>
                </a:lnTo>
                <a:cubicBezTo>
                  <a:pt x="405067" y="355584"/>
                  <a:pt x="396118" y="364541"/>
                  <a:pt x="385049" y="364630"/>
                </a:cubicBezTo>
                <a:lnTo>
                  <a:pt x="20095" y="364630"/>
                </a:lnTo>
                <a:cubicBezTo>
                  <a:pt x="8994" y="364619"/>
                  <a:pt x="0" y="355616"/>
                  <a:pt x="0" y="344514"/>
                </a:cubicBezTo>
                <a:lnTo>
                  <a:pt x="0" y="20115"/>
                </a:lnTo>
                <a:cubicBezTo>
                  <a:pt x="77" y="9046"/>
                  <a:pt x="9026" y="88"/>
                  <a:pt x="20095" y="0"/>
                </a:cubicBezTo>
                <a:lnTo>
                  <a:pt x="80988" y="0"/>
                </a:lnTo>
                <a:lnTo>
                  <a:pt x="34194" y="81029"/>
                </a:lnTo>
                <a:lnTo>
                  <a:pt x="80988" y="81029"/>
                </a:lnTo>
                <a:lnTo>
                  <a:pt x="127782" y="0"/>
                </a:lnTo>
                <a:lnTo>
                  <a:pt x="202532" y="0"/>
                </a:lnTo>
                <a:lnTo>
                  <a:pt x="155737" y="81029"/>
                </a:lnTo>
                <a:lnTo>
                  <a:pt x="202532" y="81029"/>
                </a:lnTo>
                <a:lnTo>
                  <a:pt x="249326" y="0"/>
                </a:lnTo>
                <a:lnTo>
                  <a:pt x="324075" y="0"/>
                </a:lnTo>
                <a:lnTo>
                  <a:pt x="277281" y="81029"/>
                </a:lnTo>
                <a:lnTo>
                  <a:pt x="324075" y="81029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1" name="图形 362">
            <a:extLst>
              <a:ext uri="{FF2B5EF4-FFF2-40B4-BE49-F238E27FC236}">
                <a16:creationId xmlns:a16="http://schemas.microsoft.com/office/drawing/2014/main" id="{BBC0C0A8-8DF6-42E6-92B9-AEE68DDEFFF8}"/>
              </a:ext>
            </a:extLst>
          </p:cNvPr>
          <p:cNvSpPr/>
          <p:nvPr/>
        </p:nvSpPr>
        <p:spPr>
          <a:xfrm>
            <a:off x="11125551" y="4184511"/>
            <a:ext cx="405144" cy="422605"/>
          </a:xfrm>
          <a:custGeom>
            <a:avLst/>
            <a:gdLst>
              <a:gd name="connsiteX0" fmla="*/ 405144 w 405144"/>
              <a:gd name="connsiteY0" fmla="*/ 303899 h 422605"/>
              <a:gd name="connsiteX1" fmla="*/ 309672 w 405144"/>
              <a:gd name="connsiteY1" fmla="*/ 422606 h 422605"/>
              <a:gd name="connsiteX2" fmla="*/ 296748 w 405144"/>
              <a:gd name="connsiteY2" fmla="*/ 383834 h 422605"/>
              <a:gd name="connsiteX3" fmla="*/ 353792 w 405144"/>
              <a:gd name="connsiteY3" fmla="*/ 344373 h 422605"/>
              <a:gd name="connsiteX4" fmla="*/ 303858 w 405144"/>
              <a:gd name="connsiteY4" fmla="*/ 344373 h 422605"/>
              <a:gd name="connsiteX5" fmla="*/ 263344 w 405144"/>
              <a:gd name="connsiteY5" fmla="*/ 303858 h 422605"/>
              <a:gd name="connsiteX6" fmla="*/ 263344 w 405144"/>
              <a:gd name="connsiteY6" fmla="*/ 222829 h 422605"/>
              <a:gd name="connsiteX7" fmla="*/ 303858 w 405144"/>
              <a:gd name="connsiteY7" fmla="*/ 182315 h 422605"/>
              <a:gd name="connsiteX8" fmla="*/ 363374 w 405144"/>
              <a:gd name="connsiteY8" fmla="*/ 182315 h 422605"/>
              <a:gd name="connsiteX9" fmla="*/ 182273 w 405144"/>
              <a:gd name="connsiteY9" fmla="*/ 41812 h 422605"/>
              <a:gd name="connsiteX10" fmla="*/ 41770 w 405144"/>
              <a:gd name="connsiteY10" fmla="*/ 182315 h 422605"/>
              <a:gd name="connsiteX11" fmla="*/ 101286 w 405144"/>
              <a:gd name="connsiteY11" fmla="*/ 182315 h 422605"/>
              <a:gd name="connsiteX12" fmla="*/ 141800 w 405144"/>
              <a:gd name="connsiteY12" fmla="*/ 222829 h 422605"/>
              <a:gd name="connsiteX13" fmla="*/ 141800 w 405144"/>
              <a:gd name="connsiteY13" fmla="*/ 303858 h 422605"/>
              <a:gd name="connsiteX14" fmla="*/ 101286 w 405144"/>
              <a:gd name="connsiteY14" fmla="*/ 344373 h 422605"/>
              <a:gd name="connsiteX15" fmla="*/ 40514 w 405144"/>
              <a:gd name="connsiteY15" fmla="*/ 344373 h 422605"/>
              <a:gd name="connsiteX16" fmla="*/ 0 w 405144"/>
              <a:gd name="connsiteY16" fmla="*/ 303858 h 422605"/>
              <a:gd name="connsiteX17" fmla="*/ 0 w 405144"/>
              <a:gd name="connsiteY17" fmla="*/ 202572 h 422605"/>
              <a:gd name="connsiteX18" fmla="*/ 202572 w 405144"/>
              <a:gd name="connsiteY18" fmla="*/ 0 h 422605"/>
              <a:gd name="connsiteX19" fmla="*/ 405144 w 405144"/>
              <a:gd name="connsiteY19" fmla="*/ 202572 h 422605"/>
              <a:gd name="connsiteX20" fmla="*/ 405144 w 405144"/>
              <a:gd name="connsiteY20" fmla="*/ 303899 h 42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144" h="422605">
                <a:moveTo>
                  <a:pt x="405144" y="303899"/>
                </a:moveTo>
                <a:cubicBezTo>
                  <a:pt x="405126" y="360971"/>
                  <a:pt x="365413" y="410349"/>
                  <a:pt x="309672" y="422606"/>
                </a:cubicBezTo>
                <a:lnTo>
                  <a:pt x="296748" y="383834"/>
                </a:lnTo>
                <a:cubicBezTo>
                  <a:pt x="320713" y="379887"/>
                  <a:pt x="341647" y="365405"/>
                  <a:pt x="353792" y="344373"/>
                </a:cubicBezTo>
                <a:lnTo>
                  <a:pt x="303858" y="344373"/>
                </a:lnTo>
                <a:cubicBezTo>
                  <a:pt x="281483" y="344373"/>
                  <a:pt x="263344" y="326234"/>
                  <a:pt x="263344" y="303858"/>
                </a:cubicBezTo>
                <a:lnTo>
                  <a:pt x="263344" y="222829"/>
                </a:lnTo>
                <a:cubicBezTo>
                  <a:pt x="263344" y="200454"/>
                  <a:pt x="281483" y="182315"/>
                  <a:pt x="303858" y="182315"/>
                </a:cubicBezTo>
                <a:lnTo>
                  <a:pt x="363374" y="182315"/>
                </a:lnTo>
                <a:cubicBezTo>
                  <a:pt x="352163" y="93507"/>
                  <a:pt x="271081" y="30601"/>
                  <a:pt x="182273" y="41812"/>
                </a:cubicBezTo>
                <a:cubicBezTo>
                  <a:pt x="108856" y="51080"/>
                  <a:pt x="51038" y="108898"/>
                  <a:pt x="41770" y="182315"/>
                </a:cubicBezTo>
                <a:lnTo>
                  <a:pt x="101286" y="182315"/>
                </a:lnTo>
                <a:cubicBezTo>
                  <a:pt x="123662" y="182315"/>
                  <a:pt x="141800" y="200454"/>
                  <a:pt x="141800" y="222829"/>
                </a:cubicBezTo>
                <a:lnTo>
                  <a:pt x="141800" y="303858"/>
                </a:lnTo>
                <a:cubicBezTo>
                  <a:pt x="141800" y="326234"/>
                  <a:pt x="123662" y="344373"/>
                  <a:pt x="101286" y="344373"/>
                </a:cubicBezTo>
                <a:lnTo>
                  <a:pt x="40514" y="344373"/>
                </a:lnTo>
                <a:cubicBezTo>
                  <a:pt x="18139" y="344373"/>
                  <a:pt x="0" y="326234"/>
                  <a:pt x="0" y="303858"/>
                </a:cubicBezTo>
                <a:lnTo>
                  <a:pt x="0" y="202572"/>
                </a:ln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lnTo>
                  <a:pt x="405144" y="303899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2" name="图形 363">
            <a:extLst>
              <a:ext uri="{FF2B5EF4-FFF2-40B4-BE49-F238E27FC236}">
                <a16:creationId xmlns:a16="http://schemas.microsoft.com/office/drawing/2014/main" id="{FC8196B3-E01B-443C-818C-BA14D903A136}"/>
              </a:ext>
            </a:extLst>
          </p:cNvPr>
          <p:cNvSpPr/>
          <p:nvPr/>
        </p:nvSpPr>
        <p:spPr>
          <a:xfrm>
            <a:off x="11125551" y="3649721"/>
            <a:ext cx="405144" cy="405144"/>
          </a:xfrm>
          <a:custGeom>
            <a:avLst/>
            <a:gdLst>
              <a:gd name="connsiteX0" fmla="*/ 222829 w 405144"/>
              <a:gd name="connsiteY0" fmla="*/ 145244 h 405144"/>
              <a:gd name="connsiteX1" fmla="*/ 145276 w 405144"/>
              <a:gd name="connsiteY1" fmla="*/ 182283 h 405144"/>
              <a:gd name="connsiteX2" fmla="*/ 182315 w 405144"/>
              <a:gd name="connsiteY2" fmla="*/ 259836 h 405144"/>
              <a:gd name="connsiteX3" fmla="*/ 259868 w 405144"/>
              <a:gd name="connsiteY3" fmla="*/ 222797 h 405144"/>
              <a:gd name="connsiteX4" fmla="*/ 263344 w 405144"/>
              <a:gd name="connsiteY4" fmla="*/ 202572 h 405144"/>
              <a:gd name="connsiteX5" fmla="*/ 263344 w 405144"/>
              <a:gd name="connsiteY5" fmla="*/ 9278 h 405144"/>
              <a:gd name="connsiteX6" fmla="*/ 405144 w 405144"/>
              <a:gd name="connsiteY6" fmla="*/ 202572 h 405144"/>
              <a:gd name="connsiteX7" fmla="*/ 202572 w 405144"/>
              <a:gd name="connsiteY7" fmla="*/ 405144 h 405144"/>
              <a:gd name="connsiteX8" fmla="*/ 0 w 405144"/>
              <a:gd name="connsiteY8" fmla="*/ 202572 h 405144"/>
              <a:gd name="connsiteX9" fmla="*/ 202572 w 405144"/>
              <a:gd name="connsiteY9" fmla="*/ 0 h 405144"/>
              <a:gd name="connsiteX10" fmla="*/ 222829 w 405144"/>
              <a:gd name="connsiteY10" fmla="*/ 1013 h 405144"/>
              <a:gd name="connsiteX11" fmla="*/ 222829 w 405144"/>
              <a:gd name="connsiteY11" fmla="*/ 145244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5144" h="405144">
                <a:moveTo>
                  <a:pt x="222829" y="145244"/>
                </a:moveTo>
                <a:cubicBezTo>
                  <a:pt x="191186" y="134056"/>
                  <a:pt x="156464" y="150639"/>
                  <a:pt x="145276" y="182283"/>
                </a:cubicBezTo>
                <a:cubicBezTo>
                  <a:pt x="134088" y="213927"/>
                  <a:pt x="150671" y="248649"/>
                  <a:pt x="182315" y="259836"/>
                </a:cubicBezTo>
                <a:cubicBezTo>
                  <a:pt x="213959" y="271024"/>
                  <a:pt x="248680" y="254441"/>
                  <a:pt x="259868" y="222797"/>
                </a:cubicBezTo>
                <a:cubicBezTo>
                  <a:pt x="262165" y="216301"/>
                  <a:pt x="263340" y="209462"/>
                  <a:pt x="263344" y="202572"/>
                </a:cubicBezTo>
                <a:lnTo>
                  <a:pt x="263344" y="9278"/>
                </a:lnTo>
                <a:cubicBezTo>
                  <a:pt x="345527" y="35085"/>
                  <a:pt x="405144" y="111860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209399" y="0"/>
                  <a:pt x="216165" y="344"/>
                  <a:pt x="222829" y="1013"/>
                </a:cubicBezTo>
                <a:lnTo>
                  <a:pt x="222829" y="145244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3" name="图形 364">
            <a:extLst>
              <a:ext uri="{FF2B5EF4-FFF2-40B4-BE49-F238E27FC236}">
                <a16:creationId xmlns:a16="http://schemas.microsoft.com/office/drawing/2014/main" id="{114ACC23-D4F8-400C-88B0-AA395A380D54}"/>
              </a:ext>
            </a:extLst>
          </p:cNvPr>
          <p:cNvSpPr/>
          <p:nvPr/>
        </p:nvSpPr>
        <p:spPr>
          <a:xfrm>
            <a:off x="9295109" y="3669978"/>
            <a:ext cx="405144" cy="364629"/>
          </a:xfrm>
          <a:custGeom>
            <a:avLst/>
            <a:gdLst>
              <a:gd name="connsiteX0" fmla="*/ 364630 w 405144"/>
              <a:gd name="connsiteY0" fmla="*/ 40514 h 364629"/>
              <a:gd name="connsiteX1" fmla="*/ 40514 w 405144"/>
              <a:gd name="connsiteY1" fmla="*/ 40514 h 364629"/>
              <a:gd name="connsiteX2" fmla="*/ 40514 w 405144"/>
              <a:gd name="connsiteY2" fmla="*/ 324115 h 364629"/>
              <a:gd name="connsiteX3" fmla="*/ 228744 w 405144"/>
              <a:gd name="connsiteY3" fmla="*/ 135845 h 364629"/>
              <a:gd name="connsiteX4" fmla="*/ 257388 w 405144"/>
              <a:gd name="connsiteY4" fmla="*/ 135845 h 364629"/>
              <a:gd name="connsiteX5" fmla="*/ 364630 w 405144"/>
              <a:gd name="connsiteY5" fmla="*/ 243289 h 364629"/>
              <a:gd name="connsiteX6" fmla="*/ 364630 w 405144"/>
              <a:gd name="connsiteY6" fmla="*/ 40514 h 364629"/>
              <a:gd name="connsiteX7" fmla="*/ 0 w 405144"/>
              <a:gd name="connsiteY7" fmla="*/ 20115 h 364629"/>
              <a:gd name="connsiteX8" fmla="*/ 20095 w 405144"/>
              <a:gd name="connsiteY8" fmla="*/ 0 h 364629"/>
              <a:gd name="connsiteX9" fmla="*/ 385049 w 405144"/>
              <a:gd name="connsiteY9" fmla="*/ 0 h 364629"/>
              <a:gd name="connsiteX10" fmla="*/ 405144 w 405144"/>
              <a:gd name="connsiteY10" fmla="*/ 20115 h 364629"/>
              <a:gd name="connsiteX11" fmla="*/ 405144 w 405144"/>
              <a:gd name="connsiteY11" fmla="*/ 344514 h 364629"/>
              <a:gd name="connsiteX12" fmla="*/ 385049 w 405144"/>
              <a:gd name="connsiteY12" fmla="*/ 364630 h 364629"/>
              <a:gd name="connsiteX13" fmla="*/ 20095 w 405144"/>
              <a:gd name="connsiteY13" fmla="*/ 364630 h 364629"/>
              <a:gd name="connsiteX14" fmla="*/ 0 w 405144"/>
              <a:gd name="connsiteY14" fmla="*/ 344514 h 364629"/>
              <a:gd name="connsiteX15" fmla="*/ 0 w 405144"/>
              <a:gd name="connsiteY15" fmla="*/ 20115 h 364629"/>
              <a:gd name="connsiteX16" fmla="*/ 121543 w 405144"/>
              <a:gd name="connsiteY16" fmla="*/ 162058 h 364629"/>
              <a:gd name="connsiteX17" fmla="*/ 81029 w 405144"/>
              <a:gd name="connsiteY17" fmla="*/ 121543 h 364629"/>
              <a:gd name="connsiteX18" fmla="*/ 121543 w 405144"/>
              <a:gd name="connsiteY18" fmla="*/ 81029 h 364629"/>
              <a:gd name="connsiteX19" fmla="*/ 162058 w 405144"/>
              <a:gd name="connsiteY19" fmla="*/ 121543 h 364629"/>
              <a:gd name="connsiteX20" fmla="*/ 121543 w 405144"/>
              <a:gd name="connsiteY20" fmla="*/ 162058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144" h="364629">
                <a:moveTo>
                  <a:pt x="364630" y="40514"/>
                </a:moveTo>
                <a:lnTo>
                  <a:pt x="40514" y="40514"/>
                </a:lnTo>
                <a:lnTo>
                  <a:pt x="40514" y="324115"/>
                </a:lnTo>
                <a:lnTo>
                  <a:pt x="228744" y="135845"/>
                </a:lnTo>
                <a:cubicBezTo>
                  <a:pt x="236655" y="127937"/>
                  <a:pt x="249478" y="127937"/>
                  <a:pt x="257388" y="135845"/>
                </a:cubicBezTo>
                <a:lnTo>
                  <a:pt x="364630" y="243289"/>
                </a:lnTo>
                <a:lnTo>
                  <a:pt x="364630" y="40514"/>
                </a:lnTo>
                <a:close/>
                <a:moveTo>
                  <a:pt x="0" y="20115"/>
                </a:moveTo>
                <a:cubicBezTo>
                  <a:pt x="77" y="9046"/>
                  <a:pt x="9026" y="88"/>
                  <a:pt x="20095" y="0"/>
                </a:cubicBezTo>
                <a:lnTo>
                  <a:pt x="385049" y="0"/>
                </a:lnTo>
                <a:cubicBezTo>
                  <a:pt x="396150" y="0"/>
                  <a:pt x="405144" y="9014"/>
                  <a:pt x="405144" y="20115"/>
                </a:cubicBezTo>
                <a:lnTo>
                  <a:pt x="405144" y="344514"/>
                </a:lnTo>
                <a:cubicBezTo>
                  <a:pt x="405067" y="355584"/>
                  <a:pt x="396118" y="364541"/>
                  <a:pt x="385049" y="364630"/>
                </a:cubicBezTo>
                <a:lnTo>
                  <a:pt x="20095" y="364630"/>
                </a:lnTo>
                <a:cubicBezTo>
                  <a:pt x="8994" y="364619"/>
                  <a:pt x="0" y="355616"/>
                  <a:pt x="0" y="344514"/>
                </a:cubicBezTo>
                <a:lnTo>
                  <a:pt x="0" y="20115"/>
                </a:lnTo>
                <a:close/>
                <a:moveTo>
                  <a:pt x="121543" y="162058"/>
                </a:moveTo>
                <a:cubicBezTo>
                  <a:pt x="99168" y="162058"/>
                  <a:pt x="81029" y="143919"/>
                  <a:pt x="81029" y="121543"/>
                </a:cubicBezTo>
                <a:cubicBezTo>
                  <a:pt x="81029" y="99168"/>
                  <a:pt x="99168" y="81029"/>
                  <a:pt x="121543" y="81029"/>
                </a:cubicBezTo>
                <a:cubicBezTo>
                  <a:pt x="143919" y="81029"/>
                  <a:pt x="162058" y="99168"/>
                  <a:pt x="162058" y="121543"/>
                </a:cubicBezTo>
                <a:cubicBezTo>
                  <a:pt x="162058" y="143919"/>
                  <a:pt x="143919" y="162058"/>
                  <a:pt x="121543" y="162058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4" name="图形 365">
            <a:extLst>
              <a:ext uri="{FF2B5EF4-FFF2-40B4-BE49-F238E27FC236}">
                <a16:creationId xmlns:a16="http://schemas.microsoft.com/office/drawing/2014/main" id="{2662156A-AD7A-44EE-8948-035EAD0EDFF5}"/>
              </a:ext>
            </a:extLst>
          </p:cNvPr>
          <p:cNvSpPr/>
          <p:nvPr/>
        </p:nvSpPr>
        <p:spPr>
          <a:xfrm>
            <a:off x="9925513" y="3669978"/>
            <a:ext cx="364629" cy="364629"/>
          </a:xfrm>
          <a:custGeom>
            <a:avLst/>
            <a:gdLst>
              <a:gd name="connsiteX0" fmla="*/ 40514 w 364629"/>
              <a:gd name="connsiteY0" fmla="*/ 164083 h 364629"/>
              <a:gd name="connsiteX1" fmla="*/ 81029 w 364629"/>
              <a:gd name="connsiteY1" fmla="*/ 123569 h 364629"/>
              <a:gd name="connsiteX2" fmla="*/ 192443 w 364629"/>
              <a:gd name="connsiteY2" fmla="*/ 234984 h 364629"/>
              <a:gd name="connsiteX3" fmla="*/ 263344 w 364629"/>
              <a:gd name="connsiteY3" fmla="*/ 164083 h 364629"/>
              <a:gd name="connsiteX4" fmla="*/ 324115 w 364629"/>
              <a:gd name="connsiteY4" fmla="*/ 224855 h 364629"/>
              <a:gd name="connsiteX5" fmla="*/ 324115 w 364629"/>
              <a:gd name="connsiteY5" fmla="*/ 40514 h 364629"/>
              <a:gd name="connsiteX6" fmla="*/ 40514 w 364629"/>
              <a:gd name="connsiteY6" fmla="*/ 40514 h 364629"/>
              <a:gd name="connsiteX7" fmla="*/ 40514 w 364629"/>
              <a:gd name="connsiteY7" fmla="*/ 164083 h 364629"/>
              <a:gd name="connsiteX8" fmla="*/ 20257 w 364629"/>
              <a:gd name="connsiteY8" fmla="*/ 0 h 364629"/>
              <a:gd name="connsiteX9" fmla="*/ 344373 w 364629"/>
              <a:gd name="connsiteY9" fmla="*/ 0 h 364629"/>
              <a:gd name="connsiteX10" fmla="*/ 364630 w 364629"/>
              <a:gd name="connsiteY10" fmla="*/ 20257 h 364629"/>
              <a:gd name="connsiteX11" fmla="*/ 364630 w 364629"/>
              <a:gd name="connsiteY11" fmla="*/ 344373 h 364629"/>
              <a:gd name="connsiteX12" fmla="*/ 344373 w 364629"/>
              <a:gd name="connsiteY12" fmla="*/ 364630 h 364629"/>
              <a:gd name="connsiteX13" fmla="*/ 20257 w 364629"/>
              <a:gd name="connsiteY13" fmla="*/ 364630 h 364629"/>
              <a:gd name="connsiteX14" fmla="*/ 0 w 364629"/>
              <a:gd name="connsiteY14" fmla="*/ 344373 h 364629"/>
              <a:gd name="connsiteX15" fmla="*/ 0 w 364629"/>
              <a:gd name="connsiteY15" fmla="*/ 20257 h 364629"/>
              <a:gd name="connsiteX16" fmla="*/ 20257 w 364629"/>
              <a:gd name="connsiteY16" fmla="*/ 0 h 364629"/>
              <a:gd name="connsiteX17" fmla="*/ 253215 w 364629"/>
              <a:gd name="connsiteY17" fmla="*/ 141800 h 364629"/>
              <a:gd name="connsiteX18" fmla="*/ 222829 w 364629"/>
              <a:gd name="connsiteY18" fmla="*/ 111415 h 364629"/>
              <a:gd name="connsiteX19" fmla="*/ 253215 w 364629"/>
              <a:gd name="connsiteY19" fmla="*/ 81029 h 364629"/>
              <a:gd name="connsiteX20" fmla="*/ 283601 w 364629"/>
              <a:gd name="connsiteY20" fmla="*/ 111415 h 364629"/>
              <a:gd name="connsiteX21" fmla="*/ 253215 w 364629"/>
              <a:gd name="connsiteY21" fmla="*/ 141800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4629" h="364629">
                <a:moveTo>
                  <a:pt x="40514" y="164083"/>
                </a:moveTo>
                <a:lnTo>
                  <a:pt x="81029" y="123569"/>
                </a:lnTo>
                <a:lnTo>
                  <a:pt x="192443" y="234984"/>
                </a:lnTo>
                <a:lnTo>
                  <a:pt x="263344" y="164083"/>
                </a:lnTo>
                <a:lnTo>
                  <a:pt x="324115" y="224855"/>
                </a:lnTo>
                <a:lnTo>
                  <a:pt x="324115" y="40514"/>
                </a:lnTo>
                <a:lnTo>
                  <a:pt x="40514" y="40514"/>
                </a:lnTo>
                <a:lnTo>
                  <a:pt x="40514" y="164083"/>
                </a:lnTo>
                <a:close/>
                <a:moveTo>
                  <a:pt x="20257" y="0"/>
                </a:moveTo>
                <a:lnTo>
                  <a:pt x="344373" y="0"/>
                </a:lnTo>
                <a:cubicBezTo>
                  <a:pt x="355560" y="0"/>
                  <a:pt x="364630" y="9069"/>
                  <a:pt x="364630" y="20257"/>
                </a:cubicBezTo>
                <a:lnTo>
                  <a:pt x="364630" y="344373"/>
                </a:lnTo>
                <a:cubicBezTo>
                  <a:pt x="364630" y="355560"/>
                  <a:pt x="355560" y="364630"/>
                  <a:pt x="344373" y="364630"/>
                </a:cubicBezTo>
                <a:lnTo>
                  <a:pt x="20257" y="364630"/>
                </a:lnTo>
                <a:cubicBezTo>
                  <a:pt x="9069" y="364630"/>
                  <a:pt x="0" y="355560"/>
                  <a:pt x="0" y="344373"/>
                </a:cubicBez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close/>
                <a:moveTo>
                  <a:pt x="253215" y="141800"/>
                </a:moveTo>
                <a:cubicBezTo>
                  <a:pt x="236433" y="141800"/>
                  <a:pt x="222829" y="128196"/>
                  <a:pt x="222829" y="111415"/>
                </a:cubicBezTo>
                <a:cubicBezTo>
                  <a:pt x="222829" y="94633"/>
                  <a:pt x="236433" y="81029"/>
                  <a:pt x="253215" y="81029"/>
                </a:cubicBezTo>
                <a:cubicBezTo>
                  <a:pt x="269997" y="81029"/>
                  <a:pt x="283601" y="94633"/>
                  <a:pt x="283601" y="111415"/>
                </a:cubicBezTo>
                <a:cubicBezTo>
                  <a:pt x="283601" y="128196"/>
                  <a:pt x="269997" y="141800"/>
                  <a:pt x="253215" y="141800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5" name="图形 366">
            <a:extLst>
              <a:ext uri="{FF2B5EF4-FFF2-40B4-BE49-F238E27FC236}">
                <a16:creationId xmlns:a16="http://schemas.microsoft.com/office/drawing/2014/main" id="{62DA07B9-46DE-44A7-BACC-BBEDAB15EEF7}"/>
              </a:ext>
            </a:extLst>
          </p:cNvPr>
          <p:cNvSpPr/>
          <p:nvPr/>
        </p:nvSpPr>
        <p:spPr>
          <a:xfrm>
            <a:off x="8664705" y="3690235"/>
            <a:ext cx="445658" cy="324115"/>
          </a:xfrm>
          <a:custGeom>
            <a:avLst/>
            <a:gdLst>
              <a:gd name="connsiteX0" fmla="*/ 303858 w 445658"/>
              <a:gd name="connsiteY0" fmla="*/ 0 h 324115"/>
              <a:gd name="connsiteX1" fmla="*/ 324115 w 445658"/>
              <a:gd name="connsiteY1" fmla="*/ 20257 h 324115"/>
              <a:gd name="connsiteX2" fmla="*/ 324115 w 445658"/>
              <a:gd name="connsiteY2" fmla="*/ 105337 h 324115"/>
              <a:gd name="connsiteX3" fmla="*/ 429716 w 445658"/>
              <a:gd name="connsiteY3" fmla="*/ 31399 h 324115"/>
              <a:gd name="connsiteX4" fmla="*/ 443824 w 445658"/>
              <a:gd name="connsiteY4" fmla="*/ 33879 h 324115"/>
              <a:gd name="connsiteX5" fmla="*/ 445659 w 445658"/>
              <a:gd name="connsiteY5" fmla="*/ 39704 h 324115"/>
              <a:gd name="connsiteX6" fmla="*/ 445659 w 445658"/>
              <a:gd name="connsiteY6" fmla="*/ 284411 h 324115"/>
              <a:gd name="connsiteX7" fmla="*/ 435542 w 445658"/>
              <a:gd name="connsiteY7" fmla="*/ 294551 h 324115"/>
              <a:gd name="connsiteX8" fmla="*/ 429716 w 445658"/>
              <a:gd name="connsiteY8" fmla="*/ 292717 h 324115"/>
              <a:gd name="connsiteX9" fmla="*/ 324115 w 445658"/>
              <a:gd name="connsiteY9" fmla="*/ 218778 h 324115"/>
              <a:gd name="connsiteX10" fmla="*/ 324115 w 445658"/>
              <a:gd name="connsiteY10" fmla="*/ 303858 h 324115"/>
              <a:gd name="connsiteX11" fmla="*/ 303858 w 445658"/>
              <a:gd name="connsiteY11" fmla="*/ 324115 h 324115"/>
              <a:gd name="connsiteX12" fmla="*/ 20257 w 445658"/>
              <a:gd name="connsiteY12" fmla="*/ 324115 h 324115"/>
              <a:gd name="connsiteX13" fmla="*/ 0 w 445658"/>
              <a:gd name="connsiteY13" fmla="*/ 303858 h 324115"/>
              <a:gd name="connsiteX14" fmla="*/ 0 w 445658"/>
              <a:gd name="connsiteY14" fmla="*/ 20257 h 324115"/>
              <a:gd name="connsiteX15" fmla="*/ 20257 w 445658"/>
              <a:gd name="connsiteY15" fmla="*/ 0 h 324115"/>
              <a:gd name="connsiteX16" fmla="*/ 303858 w 445658"/>
              <a:gd name="connsiteY16" fmla="*/ 0 h 324115"/>
              <a:gd name="connsiteX17" fmla="*/ 129646 w 445658"/>
              <a:gd name="connsiteY17" fmla="*/ 97822 h 324115"/>
              <a:gd name="connsiteX18" fmla="*/ 121705 w 445658"/>
              <a:gd name="connsiteY18" fmla="*/ 104304 h 324115"/>
              <a:gd name="connsiteX19" fmla="*/ 121543 w 445658"/>
              <a:gd name="connsiteY19" fmla="*/ 105905 h 324115"/>
              <a:gd name="connsiteX20" fmla="*/ 121543 w 445658"/>
              <a:gd name="connsiteY20" fmla="*/ 218170 h 324115"/>
              <a:gd name="connsiteX21" fmla="*/ 129645 w 445658"/>
              <a:gd name="connsiteY21" fmla="*/ 226274 h 324115"/>
              <a:gd name="connsiteX22" fmla="*/ 132523 w 445658"/>
              <a:gd name="connsiteY22" fmla="*/ 225746 h 324115"/>
              <a:gd name="connsiteX23" fmla="*/ 134001 w 445658"/>
              <a:gd name="connsiteY23" fmla="*/ 225017 h 324115"/>
              <a:gd name="connsiteX24" fmla="*/ 222222 w 445658"/>
              <a:gd name="connsiteY24" fmla="*/ 168864 h 324115"/>
              <a:gd name="connsiteX25" fmla="*/ 224680 w 445658"/>
              <a:gd name="connsiteY25" fmla="*/ 157672 h 324115"/>
              <a:gd name="connsiteX26" fmla="*/ 223498 w 445658"/>
              <a:gd name="connsiteY26" fmla="*/ 156224 h 324115"/>
              <a:gd name="connsiteX27" fmla="*/ 222222 w 445658"/>
              <a:gd name="connsiteY27" fmla="*/ 155211 h 324115"/>
              <a:gd name="connsiteX28" fmla="*/ 134001 w 445658"/>
              <a:gd name="connsiteY28" fmla="*/ 99058 h 324115"/>
              <a:gd name="connsiteX29" fmla="*/ 129646 w 445658"/>
              <a:gd name="connsiteY29" fmla="*/ 97842 h 32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45658" h="324115">
                <a:moveTo>
                  <a:pt x="303858" y="0"/>
                </a:moveTo>
                <a:cubicBezTo>
                  <a:pt x="315046" y="0"/>
                  <a:pt x="324115" y="9069"/>
                  <a:pt x="324115" y="20257"/>
                </a:cubicBezTo>
                <a:lnTo>
                  <a:pt x="324115" y="105337"/>
                </a:lnTo>
                <a:lnTo>
                  <a:pt x="429716" y="31399"/>
                </a:lnTo>
                <a:cubicBezTo>
                  <a:pt x="434297" y="28188"/>
                  <a:pt x="440613" y="29298"/>
                  <a:pt x="443824" y="33879"/>
                </a:cubicBezTo>
                <a:cubicBezTo>
                  <a:pt x="445020" y="35585"/>
                  <a:pt x="445661" y="37620"/>
                  <a:pt x="445659" y="39704"/>
                </a:cubicBezTo>
                <a:lnTo>
                  <a:pt x="445659" y="284411"/>
                </a:lnTo>
                <a:cubicBezTo>
                  <a:pt x="445665" y="290005"/>
                  <a:pt x="441135" y="294545"/>
                  <a:pt x="435542" y="294551"/>
                </a:cubicBezTo>
                <a:cubicBezTo>
                  <a:pt x="433457" y="294554"/>
                  <a:pt x="431423" y="293913"/>
                  <a:pt x="429716" y="292717"/>
                </a:cubicBezTo>
                <a:lnTo>
                  <a:pt x="324115" y="218778"/>
                </a:lnTo>
                <a:lnTo>
                  <a:pt x="324115" y="303858"/>
                </a:lnTo>
                <a:cubicBezTo>
                  <a:pt x="324115" y="315046"/>
                  <a:pt x="315046" y="324115"/>
                  <a:pt x="303858" y="324115"/>
                </a:cubicBezTo>
                <a:lnTo>
                  <a:pt x="20257" y="324115"/>
                </a:lnTo>
                <a:cubicBezTo>
                  <a:pt x="9069" y="324115"/>
                  <a:pt x="0" y="315046"/>
                  <a:pt x="0" y="303858"/>
                </a:cubicBezTo>
                <a:lnTo>
                  <a:pt x="0" y="20257"/>
                </a:lnTo>
                <a:cubicBezTo>
                  <a:pt x="0" y="9069"/>
                  <a:pt x="9069" y="0"/>
                  <a:pt x="20257" y="0"/>
                </a:cubicBezTo>
                <a:lnTo>
                  <a:pt x="303858" y="0"/>
                </a:lnTo>
                <a:close/>
                <a:moveTo>
                  <a:pt x="129646" y="97822"/>
                </a:moveTo>
                <a:cubicBezTo>
                  <a:pt x="125795" y="97821"/>
                  <a:pt x="122476" y="100531"/>
                  <a:pt x="121705" y="104304"/>
                </a:cubicBezTo>
                <a:lnTo>
                  <a:pt x="121543" y="105905"/>
                </a:lnTo>
                <a:lnTo>
                  <a:pt x="121543" y="218170"/>
                </a:lnTo>
                <a:cubicBezTo>
                  <a:pt x="121543" y="222645"/>
                  <a:pt x="125170" y="226274"/>
                  <a:pt x="129645" y="226274"/>
                </a:cubicBezTo>
                <a:cubicBezTo>
                  <a:pt x="130628" y="226274"/>
                  <a:pt x="131603" y="226095"/>
                  <a:pt x="132523" y="225746"/>
                </a:cubicBezTo>
                <a:lnTo>
                  <a:pt x="134001" y="225017"/>
                </a:lnTo>
                <a:lnTo>
                  <a:pt x="222222" y="168864"/>
                </a:lnTo>
                <a:cubicBezTo>
                  <a:pt x="225991" y="166452"/>
                  <a:pt x="227092" y="161441"/>
                  <a:pt x="224680" y="157672"/>
                </a:cubicBezTo>
                <a:cubicBezTo>
                  <a:pt x="224343" y="157145"/>
                  <a:pt x="223947" y="156659"/>
                  <a:pt x="223498" y="156224"/>
                </a:cubicBezTo>
                <a:lnTo>
                  <a:pt x="222222" y="155211"/>
                </a:lnTo>
                <a:lnTo>
                  <a:pt x="134001" y="99058"/>
                </a:lnTo>
                <a:cubicBezTo>
                  <a:pt x="132694" y="98248"/>
                  <a:pt x="131184" y="97826"/>
                  <a:pt x="129646" y="97842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6" name="图形 367">
            <a:extLst>
              <a:ext uri="{FF2B5EF4-FFF2-40B4-BE49-F238E27FC236}">
                <a16:creationId xmlns:a16="http://schemas.microsoft.com/office/drawing/2014/main" id="{FF31B731-63E6-443A-840C-1C1F29EE4DAA}"/>
              </a:ext>
            </a:extLst>
          </p:cNvPr>
          <p:cNvSpPr/>
          <p:nvPr/>
        </p:nvSpPr>
        <p:spPr>
          <a:xfrm>
            <a:off x="6875891" y="4164254"/>
            <a:ext cx="362381" cy="445658"/>
          </a:xfrm>
          <a:custGeom>
            <a:avLst/>
            <a:gdLst>
              <a:gd name="connsiteX0" fmla="*/ 181201 w 362381"/>
              <a:gd name="connsiteY0" fmla="*/ 0 h 445658"/>
              <a:gd name="connsiteX1" fmla="*/ 282487 w 362381"/>
              <a:gd name="connsiteY1" fmla="*/ 101286 h 445658"/>
              <a:gd name="connsiteX2" fmla="*/ 282487 w 362381"/>
              <a:gd name="connsiteY2" fmla="*/ 182315 h 445658"/>
              <a:gd name="connsiteX3" fmla="*/ 181201 w 362381"/>
              <a:gd name="connsiteY3" fmla="*/ 283601 h 445658"/>
              <a:gd name="connsiteX4" fmla="*/ 79915 w 362381"/>
              <a:gd name="connsiteY4" fmla="*/ 182315 h 445658"/>
              <a:gd name="connsiteX5" fmla="*/ 79915 w 362381"/>
              <a:gd name="connsiteY5" fmla="*/ 101286 h 445658"/>
              <a:gd name="connsiteX6" fmla="*/ 181201 w 362381"/>
              <a:gd name="connsiteY6" fmla="*/ 0 h 445658"/>
              <a:gd name="connsiteX7" fmla="*/ 0 w 362381"/>
              <a:gd name="connsiteY7" fmla="*/ 202572 h 445658"/>
              <a:gd name="connsiteX8" fmla="*/ 40818 w 362381"/>
              <a:gd name="connsiteY8" fmla="*/ 202572 h 445658"/>
              <a:gd name="connsiteX9" fmla="*/ 201609 w 362381"/>
              <a:gd name="connsiteY9" fmla="*/ 322506 h 445658"/>
              <a:gd name="connsiteX10" fmla="*/ 321543 w 362381"/>
              <a:gd name="connsiteY10" fmla="*/ 202572 h 445658"/>
              <a:gd name="connsiteX11" fmla="*/ 362381 w 362381"/>
              <a:gd name="connsiteY11" fmla="*/ 202572 h 445658"/>
              <a:gd name="connsiteX12" fmla="*/ 201458 w 362381"/>
              <a:gd name="connsiteY12" fmla="*/ 363516 h 445658"/>
              <a:gd name="connsiteX13" fmla="*/ 201458 w 362381"/>
              <a:gd name="connsiteY13" fmla="*/ 445659 h 445658"/>
              <a:gd name="connsiteX14" fmla="*/ 160944 w 362381"/>
              <a:gd name="connsiteY14" fmla="*/ 445659 h 445658"/>
              <a:gd name="connsiteX15" fmla="*/ 160944 w 362381"/>
              <a:gd name="connsiteY15" fmla="*/ 363516 h 445658"/>
              <a:gd name="connsiteX16" fmla="*/ 0 w 362381"/>
              <a:gd name="connsiteY16" fmla="*/ 202572 h 44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2381" h="445658">
                <a:moveTo>
                  <a:pt x="181201" y="0"/>
                </a:moveTo>
                <a:cubicBezTo>
                  <a:pt x="237139" y="0"/>
                  <a:pt x="282487" y="45347"/>
                  <a:pt x="282487" y="101286"/>
                </a:cubicBezTo>
                <a:lnTo>
                  <a:pt x="282487" y="182315"/>
                </a:lnTo>
                <a:cubicBezTo>
                  <a:pt x="282487" y="238254"/>
                  <a:pt x="237139" y="283601"/>
                  <a:pt x="181201" y="283601"/>
                </a:cubicBezTo>
                <a:cubicBezTo>
                  <a:pt x="125262" y="283601"/>
                  <a:pt x="79915" y="238254"/>
                  <a:pt x="79915" y="182315"/>
                </a:cubicBezTo>
                <a:lnTo>
                  <a:pt x="79915" y="101286"/>
                </a:lnTo>
                <a:cubicBezTo>
                  <a:pt x="79915" y="45347"/>
                  <a:pt x="125262" y="0"/>
                  <a:pt x="181201" y="0"/>
                </a:cubicBezTo>
                <a:close/>
                <a:moveTo>
                  <a:pt x="0" y="202572"/>
                </a:moveTo>
                <a:lnTo>
                  <a:pt x="40818" y="202572"/>
                </a:lnTo>
                <a:cubicBezTo>
                  <a:pt x="52101" y="280092"/>
                  <a:pt x="124089" y="333788"/>
                  <a:pt x="201609" y="322506"/>
                </a:cubicBezTo>
                <a:cubicBezTo>
                  <a:pt x="263719" y="313467"/>
                  <a:pt x="312503" y="264682"/>
                  <a:pt x="321543" y="202572"/>
                </a:cubicBezTo>
                <a:lnTo>
                  <a:pt x="362381" y="202572"/>
                </a:lnTo>
                <a:cubicBezTo>
                  <a:pt x="352895" y="287212"/>
                  <a:pt x="286096" y="354019"/>
                  <a:pt x="201458" y="363516"/>
                </a:cubicBezTo>
                <a:lnTo>
                  <a:pt x="201458" y="445659"/>
                </a:lnTo>
                <a:lnTo>
                  <a:pt x="160944" y="445659"/>
                </a:lnTo>
                <a:lnTo>
                  <a:pt x="160944" y="363516"/>
                </a:lnTo>
                <a:cubicBezTo>
                  <a:pt x="76297" y="354028"/>
                  <a:pt x="9488" y="287218"/>
                  <a:pt x="0" y="202572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7" name="图形 368">
            <a:extLst>
              <a:ext uri="{FF2B5EF4-FFF2-40B4-BE49-F238E27FC236}">
                <a16:creationId xmlns:a16="http://schemas.microsoft.com/office/drawing/2014/main" id="{1DFD21D6-D129-4767-9E6E-1B7B7D8C2F3B}"/>
              </a:ext>
            </a:extLst>
          </p:cNvPr>
          <p:cNvSpPr/>
          <p:nvPr/>
        </p:nvSpPr>
        <p:spPr>
          <a:xfrm>
            <a:off x="6248262" y="4164254"/>
            <a:ext cx="397365" cy="425401"/>
          </a:xfrm>
          <a:custGeom>
            <a:avLst/>
            <a:gdLst>
              <a:gd name="connsiteX0" fmla="*/ 198683 w 397365"/>
              <a:gd name="connsiteY0" fmla="*/ 0 h 425401"/>
              <a:gd name="connsiteX1" fmla="*/ 299969 w 397365"/>
              <a:gd name="connsiteY1" fmla="*/ 101286 h 425401"/>
              <a:gd name="connsiteX2" fmla="*/ 299969 w 397365"/>
              <a:gd name="connsiteY2" fmla="*/ 222829 h 425401"/>
              <a:gd name="connsiteX3" fmla="*/ 198683 w 397365"/>
              <a:gd name="connsiteY3" fmla="*/ 324115 h 425401"/>
              <a:gd name="connsiteX4" fmla="*/ 97397 w 397365"/>
              <a:gd name="connsiteY4" fmla="*/ 222829 h 425401"/>
              <a:gd name="connsiteX5" fmla="*/ 97397 w 397365"/>
              <a:gd name="connsiteY5" fmla="*/ 101286 h 425401"/>
              <a:gd name="connsiteX6" fmla="*/ 198683 w 397365"/>
              <a:gd name="connsiteY6" fmla="*/ 0 h 425401"/>
              <a:gd name="connsiteX7" fmla="*/ 0 w 397365"/>
              <a:gd name="connsiteY7" fmla="*/ 262574 h 425401"/>
              <a:gd name="connsiteX8" fmla="*/ 39745 w 397365"/>
              <a:gd name="connsiteY8" fmla="*/ 254613 h 425401"/>
              <a:gd name="connsiteX9" fmla="*/ 230637 w 397365"/>
              <a:gd name="connsiteY9" fmla="*/ 381597 h 425401"/>
              <a:gd name="connsiteX10" fmla="*/ 357621 w 397365"/>
              <a:gd name="connsiteY10" fmla="*/ 254613 h 425401"/>
              <a:gd name="connsiteX11" fmla="*/ 397365 w 397365"/>
              <a:gd name="connsiteY11" fmla="*/ 262574 h 425401"/>
              <a:gd name="connsiteX12" fmla="*/ 198683 w 397365"/>
              <a:gd name="connsiteY12" fmla="*/ 425401 h 425401"/>
              <a:gd name="connsiteX13" fmla="*/ 0 w 397365"/>
              <a:gd name="connsiteY13" fmla="*/ 262574 h 4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365" h="425401">
                <a:moveTo>
                  <a:pt x="198683" y="0"/>
                </a:moveTo>
                <a:cubicBezTo>
                  <a:pt x="254621" y="0"/>
                  <a:pt x="299969" y="45347"/>
                  <a:pt x="299969" y="101286"/>
                </a:cubicBezTo>
                <a:lnTo>
                  <a:pt x="299969" y="222829"/>
                </a:lnTo>
                <a:cubicBezTo>
                  <a:pt x="299969" y="278768"/>
                  <a:pt x="254621" y="324115"/>
                  <a:pt x="198683" y="324115"/>
                </a:cubicBezTo>
                <a:cubicBezTo>
                  <a:pt x="142744" y="324115"/>
                  <a:pt x="97397" y="278768"/>
                  <a:pt x="97397" y="222829"/>
                </a:cubicBezTo>
                <a:lnTo>
                  <a:pt x="97397" y="101286"/>
                </a:lnTo>
                <a:cubicBezTo>
                  <a:pt x="97397" y="45347"/>
                  <a:pt x="142744" y="0"/>
                  <a:pt x="198683" y="0"/>
                </a:cubicBezTo>
                <a:close/>
                <a:moveTo>
                  <a:pt x="0" y="262574"/>
                </a:moveTo>
                <a:lnTo>
                  <a:pt x="39745" y="254613"/>
                </a:lnTo>
                <a:cubicBezTo>
                  <a:pt x="57393" y="342392"/>
                  <a:pt x="142858" y="399244"/>
                  <a:pt x="230637" y="381597"/>
                </a:cubicBezTo>
                <a:cubicBezTo>
                  <a:pt x="294684" y="368720"/>
                  <a:pt x="344744" y="318660"/>
                  <a:pt x="357621" y="254613"/>
                </a:cubicBezTo>
                <a:lnTo>
                  <a:pt x="397365" y="262574"/>
                </a:lnTo>
                <a:cubicBezTo>
                  <a:pt x="378891" y="355413"/>
                  <a:pt x="296930" y="425401"/>
                  <a:pt x="198683" y="425401"/>
                </a:cubicBezTo>
                <a:cubicBezTo>
                  <a:pt x="100435" y="425401"/>
                  <a:pt x="18475" y="355413"/>
                  <a:pt x="0" y="262574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8" name="图形 369">
            <a:extLst>
              <a:ext uri="{FF2B5EF4-FFF2-40B4-BE49-F238E27FC236}">
                <a16:creationId xmlns:a16="http://schemas.microsoft.com/office/drawing/2014/main" id="{B296D2B3-FDC5-47CC-AE20-6E2C06375934}"/>
              </a:ext>
            </a:extLst>
          </p:cNvPr>
          <p:cNvSpPr/>
          <p:nvPr/>
        </p:nvSpPr>
        <p:spPr>
          <a:xfrm>
            <a:off x="8074815" y="3649721"/>
            <a:ext cx="405144" cy="405144"/>
          </a:xfrm>
          <a:custGeom>
            <a:avLst/>
            <a:gdLst>
              <a:gd name="connsiteX0" fmla="*/ 324136 w 405144"/>
              <a:gd name="connsiteY0" fmla="*/ 364630 h 405144"/>
              <a:gd name="connsiteX1" fmla="*/ 364630 w 405144"/>
              <a:gd name="connsiteY1" fmla="*/ 364630 h 405144"/>
              <a:gd name="connsiteX2" fmla="*/ 364630 w 405144"/>
              <a:gd name="connsiteY2" fmla="*/ 405144 h 405144"/>
              <a:gd name="connsiteX3" fmla="*/ 202572 w 405144"/>
              <a:gd name="connsiteY3" fmla="*/ 405144 h 405144"/>
              <a:gd name="connsiteX4" fmla="*/ 0 w 405144"/>
              <a:gd name="connsiteY4" fmla="*/ 202572 h 405144"/>
              <a:gd name="connsiteX5" fmla="*/ 202572 w 405144"/>
              <a:gd name="connsiteY5" fmla="*/ 0 h 405144"/>
              <a:gd name="connsiteX6" fmla="*/ 405144 w 405144"/>
              <a:gd name="connsiteY6" fmla="*/ 202572 h 405144"/>
              <a:gd name="connsiteX7" fmla="*/ 324136 w 405144"/>
              <a:gd name="connsiteY7" fmla="*/ 364630 h 405144"/>
              <a:gd name="connsiteX8" fmla="*/ 202572 w 405144"/>
              <a:gd name="connsiteY8" fmla="*/ 162058 h 405144"/>
              <a:gd name="connsiteX9" fmla="*/ 243086 w 405144"/>
              <a:gd name="connsiteY9" fmla="*/ 121543 h 405144"/>
              <a:gd name="connsiteX10" fmla="*/ 202572 w 405144"/>
              <a:gd name="connsiteY10" fmla="*/ 81029 h 405144"/>
              <a:gd name="connsiteX11" fmla="*/ 162058 w 405144"/>
              <a:gd name="connsiteY11" fmla="*/ 121543 h 405144"/>
              <a:gd name="connsiteX12" fmla="*/ 202572 w 405144"/>
              <a:gd name="connsiteY12" fmla="*/ 162058 h 405144"/>
              <a:gd name="connsiteX13" fmla="*/ 121543 w 405144"/>
              <a:gd name="connsiteY13" fmla="*/ 243086 h 405144"/>
              <a:gd name="connsiteX14" fmla="*/ 162058 w 405144"/>
              <a:gd name="connsiteY14" fmla="*/ 202572 h 405144"/>
              <a:gd name="connsiteX15" fmla="*/ 121543 w 405144"/>
              <a:gd name="connsiteY15" fmla="*/ 162058 h 405144"/>
              <a:gd name="connsiteX16" fmla="*/ 81029 w 405144"/>
              <a:gd name="connsiteY16" fmla="*/ 202572 h 405144"/>
              <a:gd name="connsiteX17" fmla="*/ 121543 w 405144"/>
              <a:gd name="connsiteY17" fmla="*/ 243086 h 405144"/>
              <a:gd name="connsiteX18" fmla="*/ 283601 w 405144"/>
              <a:gd name="connsiteY18" fmla="*/ 243086 h 405144"/>
              <a:gd name="connsiteX19" fmla="*/ 324115 w 405144"/>
              <a:gd name="connsiteY19" fmla="*/ 202572 h 405144"/>
              <a:gd name="connsiteX20" fmla="*/ 283601 w 405144"/>
              <a:gd name="connsiteY20" fmla="*/ 162058 h 405144"/>
              <a:gd name="connsiteX21" fmla="*/ 243087 w 405144"/>
              <a:gd name="connsiteY21" fmla="*/ 202572 h 405144"/>
              <a:gd name="connsiteX22" fmla="*/ 283601 w 405144"/>
              <a:gd name="connsiteY22" fmla="*/ 243086 h 405144"/>
              <a:gd name="connsiteX23" fmla="*/ 202572 w 405144"/>
              <a:gd name="connsiteY23" fmla="*/ 324115 h 405144"/>
              <a:gd name="connsiteX24" fmla="*/ 243086 w 405144"/>
              <a:gd name="connsiteY24" fmla="*/ 283601 h 405144"/>
              <a:gd name="connsiteX25" fmla="*/ 202572 w 405144"/>
              <a:gd name="connsiteY25" fmla="*/ 243087 h 405144"/>
              <a:gd name="connsiteX26" fmla="*/ 162058 w 405144"/>
              <a:gd name="connsiteY26" fmla="*/ 283601 h 405144"/>
              <a:gd name="connsiteX27" fmla="*/ 202572 w 405144"/>
              <a:gd name="connsiteY27" fmla="*/ 324115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05144" h="405144">
                <a:moveTo>
                  <a:pt x="324136" y="364630"/>
                </a:moveTo>
                <a:lnTo>
                  <a:pt x="364630" y="364630"/>
                </a:lnTo>
                <a:lnTo>
                  <a:pt x="364630" y="405144"/>
                </a:lnTo>
                <a:lnTo>
                  <a:pt x="202572" y="405144"/>
                </a:ln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97" y="266341"/>
                  <a:pt x="375175" y="326400"/>
                  <a:pt x="324136" y="364630"/>
                </a:cubicBezTo>
                <a:close/>
                <a:moveTo>
                  <a:pt x="202572" y="162058"/>
                </a:moveTo>
                <a:cubicBezTo>
                  <a:pt x="224948" y="162058"/>
                  <a:pt x="243086" y="143919"/>
                  <a:pt x="243086" y="121543"/>
                </a:cubicBezTo>
                <a:cubicBezTo>
                  <a:pt x="243086" y="99168"/>
                  <a:pt x="224948" y="81029"/>
                  <a:pt x="202572" y="81029"/>
                </a:cubicBezTo>
                <a:cubicBezTo>
                  <a:pt x="180197" y="81029"/>
                  <a:pt x="162058" y="99168"/>
                  <a:pt x="162058" y="121543"/>
                </a:cubicBezTo>
                <a:cubicBezTo>
                  <a:pt x="162058" y="143919"/>
                  <a:pt x="180197" y="162058"/>
                  <a:pt x="202572" y="162058"/>
                </a:cubicBezTo>
                <a:close/>
                <a:moveTo>
                  <a:pt x="121543" y="243086"/>
                </a:moveTo>
                <a:cubicBezTo>
                  <a:pt x="143919" y="243086"/>
                  <a:pt x="162058" y="224948"/>
                  <a:pt x="162058" y="202572"/>
                </a:cubicBezTo>
                <a:cubicBezTo>
                  <a:pt x="162058" y="180197"/>
                  <a:pt x="143919" y="162058"/>
                  <a:pt x="121543" y="162058"/>
                </a:cubicBezTo>
                <a:cubicBezTo>
                  <a:pt x="99168" y="162058"/>
                  <a:pt x="81029" y="180197"/>
                  <a:pt x="81029" y="202572"/>
                </a:cubicBezTo>
                <a:cubicBezTo>
                  <a:pt x="81029" y="224948"/>
                  <a:pt x="99168" y="243086"/>
                  <a:pt x="121543" y="243086"/>
                </a:cubicBezTo>
                <a:close/>
                <a:moveTo>
                  <a:pt x="283601" y="243086"/>
                </a:moveTo>
                <a:cubicBezTo>
                  <a:pt x="305976" y="243086"/>
                  <a:pt x="324115" y="224948"/>
                  <a:pt x="324115" y="202572"/>
                </a:cubicBezTo>
                <a:cubicBezTo>
                  <a:pt x="324115" y="180197"/>
                  <a:pt x="305976" y="162058"/>
                  <a:pt x="283601" y="162058"/>
                </a:cubicBezTo>
                <a:cubicBezTo>
                  <a:pt x="261225" y="162058"/>
                  <a:pt x="243087" y="180197"/>
                  <a:pt x="243087" y="202572"/>
                </a:cubicBezTo>
                <a:cubicBezTo>
                  <a:pt x="243087" y="224948"/>
                  <a:pt x="261225" y="243086"/>
                  <a:pt x="283601" y="243086"/>
                </a:cubicBezTo>
                <a:close/>
                <a:moveTo>
                  <a:pt x="202572" y="324115"/>
                </a:moveTo>
                <a:cubicBezTo>
                  <a:pt x="224948" y="324115"/>
                  <a:pt x="243086" y="305976"/>
                  <a:pt x="243086" y="283601"/>
                </a:cubicBezTo>
                <a:cubicBezTo>
                  <a:pt x="243086" y="261225"/>
                  <a:pt x="224948" y="243087"/>
                  <a:pt x="202572" y="243087"/>
                </a:cubicBezTo>
                <a:cubicBezTo>
                  <a:pt x="180197" y="243087"/>
                  <a:pt x="162058" y="261225"/>
                  <a:pt x="162058" y="283601"/>
                </a:cubicBezTo>
                <a:cubicBezTo>
                  <a:pt x="162058" y="305976"/>
                  <a:pt x="180197" y="324115"/>
                  <a:pt x="202572" y="324115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9" name="图形 370">
            <a:extLst>
              <a:ext uri="{FF2B5EF4-FFF2-40B4-BE49-F238E27FC236}">
                <a16:creationId xmlns:a16="http://schemas.microsoft.com/office/drawing/2014/main" id="{E4E8C5B4-D2A0-4D94-8A18-9ED42172608E}"/>
              </a:ext>
            </a:extLst>
          </p:cNvPr>
          <p:cNvSpPr/>
          <p:nvPr/>
        </p:nvSpPr>
        <p:spPr>
          <a:xfrm>
            <a:off x="10515404" y="3669978"/>
            <a:ext cx="405144" cy="364629"/>
          </a:xfrm>
          <a:custGeom>
            <a:avLst/>
            <a:gdLst>
              <a:gd name="connsiteX0" fmla="*/ 0 w 405144"/>
              <a:gd name="connsiteY0" fmla="*/ 20115 h 364629"/>
              <a:gd name="connsiteX1" fmla="*/ 20095 w 405144"/>
              <a:gd name="connsiteY1" fmla="*/ 0 h 364629"/>
              <a:gd name="connsiteX2" fmla="*/ 385049 w 405144"/>
              <a:gd name="connsiteY2" fmla="*/ 0 h 364629"/>
              <a:gd name="connsiteX3" fmla="*/ 405144 w 405144"/>
              <a:gd name="connsiteY3" fmla="*/ 20115 h 364629"/>
              <a:gd name="connsiteX4" fmla="*/ 405144 w 405144"/>
              <a:gd name="connsiteY4" fmla="*/ 344514 h 364629"/>
              <a:gd name="connsiteX5" fmla="*/ 385049 w 405144"/>
              <a:gd name="connsiteY5" fmla="*/ 364630 h 364629"/>
              <a:gd name="connsiteX6" fmla="*/ 20095 w 405144"/>
              <a:gd name="connsiteY6" fmla="*/ 364630 h 364629"/>
              <a:gd name="connsiteX7" fmla="*/ 0 w 405144"/>
              <a:gd name="connsiteY7" fmla="*/ 344514 h 364629"/>
              <a:gd name="connsiteX8" fmla="*/ 0 w 405144"/>
              <a:gd name="connsiteY8" fmla="*/ 20115 h 364629"/>
              <a:gd name="connsiteX9" fmla="*/ 202572 w 405144"/>
              <a:gd name="connsiteY9" fmla="*/ 185779 h 364629"/>
              <a:gd name="connsiteX10" fmla="*/ 125019 w 405144"/>
              <a:gd name="connsiteY10" fmla="*/ 222818 h 364629"/>
              <a:gd name="connsiteX11" fmla="*/ 162058 w 405144"/>
              <a:gd name="connsiteY11" fmla="*/ 300371 h 364629"/>
              <a:gd name="connsiteX12" fmla="*/ 239611 w 405144"/>
              <a:gd name="connsiteY12" fmla="*/ 263332 h 364629"/>
              <a:gd name="connsiteX13" fmla="*/ 243086 w 405144"/>
              <a:gd name="connsiteY13" fmla="*/ 243087 h 364629"/>
              <a:gd name="connsiteX14" fmla="*/ 243086 w 405144"/>
              <a:gd name="connsiteY14" fmla="*/ 101266 h 364629"/>
              <a:gd name="connsiteX15" fmla="*/ 303858 w 405144"/>
              <a:gd name="connsiteY15" fmla="*/ 101266 h 364629"/>
              <a:gd name="connsiteX16" fmla="*/ 303858 w 405144"/>
              <a:gd name="connsiteY16" fmla="*/ 60772 h 364629"/>
              <a:gd name="connsiteX17" fmla="*/ 202572 w 405144"/>
              <a:gd name="connsiteY17" fmla="*/ 60772 h 364629"/>
              <a:gd name="connsiteX18" fmla="*/ 202572 w 405144"/>
              <a:gd name="connsiteY18" fmla="*/ 185759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5144" h="364629">
                <a:moveTo>
                  <a:pt x="0" y="20115"/>
                </a:moveTo>
                <a:cubicBezTo>
                  <a:pt x="77" y="9046"/>
                  <a:pt x="9026" y="88"/>
                  <a:pt x="20095" y="0"/>
                </a:cubicBezTo>
                <a:lnTo>
                  <a:pt x="385049" y="0"/>
                </a:lnTo>
                <a:cubicBezTo>
                  <a:pt x="396150" y="0"/>
                  <a:pt x="405144" y="9014"/>
                  <a:pt x="405144" y="20115"/>
                </a:cubicBezTo>
                <a:lnTo>
                  <a:pt x="405144" y="344514"/>
                </a:lnTo>
                <a:cubicBezTo>
                  <a:pt x="405067" y="355584"/>
                  <a:pt x="396118" y="364541"/>
                  <a:pt x="385049" y="364630"/>
                </a:cubicBezTo>
                <a:lnTo>
                  <a:pt x="20095" y="364630"/>
                </a:lnTo>
                <a:cubicBezTo>
                  <a:pt x="8994" y="364619"/>
                  <a:pt x="0" y="355616"/>
                  <a:pt x="0" y="344514"/>
                </a:cubicBezTo>
                <a:lnTo>
                  <a:pt x="0" y="20115"/>
                </a:lnTo>
                <a:close/>
                <a:moveTo>
                  <a:pt x="202572" y="185779"/>
                </a:moveTo>
                <a:cubicBezTo>
                  <a:pt x="170928" y="174591"/>
                  <a:pt x="136207" y="191174"/>
                  <a:pt x="125019" y="222818"/>
                </a:cubicBezTo>
                <a:cubicBezTo>
                  <a:pt x="113831" y="254461"/>
                  <a:pt x="130414" y="289183"/>
                  <a:pt x="162058" y="300371"/>
                </a:cubicBezTo>
                <a:cubicBezTo>
                  <a:pt x="193701" y="311559"/>
                  <a:pt x="228423" y="294976"/>
                  <a:pt x="239611" y="263332"/>
                </a:cubicBezTo>
                <a:cubicBezTo>
                  <a:pt x="241910" y="256830"/>
                  <a:pt x="243085" y="249983"/>
                  <a:pt x="243086" y="243087"/>
                </a:cubicBezTo>
                <a:lnTo>
                  <a:pt x="243086" y="101266"/>
                </a:lnTo>
                <a:lnTo>
                  <a:pt x="303858" y="101266"/>
                </a:lnTo>
                <a:lnTo>
                  <a:pt x="303858" y="60772"/>
                </a:lnTo>
                <a:lnTo>
                  <a:pt x="202572" y="60772"/>
                </a:lnTo>
                <a:lnTo>
                  <a:pt x="202572" y="185759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0" name="图形 371">
            <a:extLst>
              <a:ext uri="{FF2B5EF4-FFF2-40B4-BE49-F238E27FC236}">
                <a16:creationId xmlns:a16="http://schemas.microsoft.com/office/drawing/2014/main" id="{E0017034-4865-4A69-B66C-13D24B948E37}"/>
              </a:ext>
            </a:extLst>
          </p:cNvPr>
          <p:cNvSpPr/>
          <p:nvPr/>
        </p:nvSpPr>
        <p:spPr>
          <a:xfrm>
            <a:off x="8672666" y="4172215"/>
            <a:ext cx="429736" cy="447826"/>
          </a:xfrm>
          <a:custGeom>
            <a:avLst/>
            <a:gdLst>
              <a:gd name="connsiteX0" fmla="*/ 348282 w 429736"/>
              <a:gd name="connsiteY0" fmla="*/ 376926 h 447826"/>
              <a:gd name="connsiteX1" fmla="*/ 52811 w 429736"/>
              <a:gd name="connsiteY1" fmla="*/ 376926 h 447826"/>
              <a:gd name="connsiteX2" fmla="*/ 42682 w 429736"/>
              <a:gd name="connsiteY2" fmla="*/ 366797 h 447826"/>
              <a:gd name="connsiteX3" fmla="*/ 44708 w 429736"/>
              <a:gd name="connsiteY3" fmla="*/ 360720 h 447826"/>
              <a:gd name="connsiteX4" fmla="*/ 52811 w 429736"/>
              <a:gd name="connsiteY4" fmla="*/ 349923 h 447826"/>
              <a:gd name="connsiteX5" fmla="*/ 52811 w 429736"/>
              <a:gd name="connsiteY5" fmla="*/ 174354 h 447826"/>
              <a:gd name="connsiteX6" fmla="*/ 71022 w 429736"/>
              <a:gd name="connsiteY6" fmla="*/ 99665 h 447826"/>
              <a:gd name="connsiteX7" fmla="*/ 0 w 429736"/>
              <a:gd name="connsiteY7" fmla="*/ 28664 h 447826"/>
              <a:gd name="connsiteX8" fmla="*/ 28664 w 429736"/>
              <a:gd name="connsiteY8" fmla="*/ 0 h 447826"/>
              <a:gd name="connsiteX9" fmla="*/ 429736 w 429736"/>
              <a:gd name="connsiteY9" fmla="*/ 401093 h 447826"/>
              <a:gd name="connsiteX10" fmla="*/ 401072 w 429736"/>
              <a:gd name="connsiteY10" fmla="*/ 429736 h 447826"/>
              <a:gd name="connsiteX11" fmla="*/ 348282 w 429736"/>
              <a:gd name="connsiteY11" fmla="*/ 376926 h 447826"/>
              <a:gd name="connsiteX12" fmla="*/ 376926 w 429736"/>
              <a:gd name="connsiteY12" fmla="*/ 291562 h 447826"/>
              <a:gd name="connsiteX13" fmla="*/ 124906 w 429736"/>
              <a:gd name="connsiteY13" fmla="*/ 39542 h 447826"/>
              <a:gd name="connsiteX14" fmla="*/ 349662 w 429736"/>
              <a:gd name="connsiteY14" fmla="*/ 84374 h 447826"/>
              <a:gd name="connsiteX15" fmla="*/ 376926 w 429736"/>
              <a:gd name="connsiteY15" fmla="*/ 174354 h 447826"/>
              <a:gd name="connsiteX16" fmla="*/ 376926 w 429736"/>
              <a:gd name="connsiteY16" fmla="*/ 291562 h 447826"/>
              <a:gd name="connsiteX17" fmla="*/ 164225 w 429736"/>
              <a:gd name="connsiteY17" fmla="*/ 397183 h 447826"/>
              <a:gd name="connsiteX18" fmla="*/ 265511 w 429736"/>
              <a:gd name="connsiteY18" fmla="*/ 397183 h 447826"/>
              <a:gd name="connsiteX19" fmla="*/ 214868 w 429736"/>
              <a:gd name="connsiteY19" fmla="*/ 447826 h 447826"/>
              <a:gd name="connsiteX20" fmla="*/ 164225 w 429736"/>
              <a:gd name="connsiteY20" fmla="*/ 397183 h 44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9736" h="447826">
                <a:moveTo>
                  <a:pt x="348282" y="376926"/>
                </a:moveTo>
                <a:lnTo>
                  <a:pt x="52811" y="376926"/>
                </a:lnTo>
                <a:cubicBezTo>
                  <a:pt x="47217" y="376926"/>
                  <a:pt x="42682" y="372391"/>
                  <a:pt x="42682" y="366797"/>
                </a:cubicBezTo>
                <a:cubicBezTo>
                  <a:pt x="42682" y="364606"/>
                  <a:pt x="43393" y="362473"/>
                  <a:pt x="44708" y="360720"/>
                </a:cubicBezTo>
                <a:lnTo>
                  <a:pt x="52811" y="349923"/>
                </a:lnTo>
                <a:lnTo>
                  <a:pt x="52811" y="174354"/>
                </a:lnTo>
                <a:cubicBezTo>
                  <a:pt x="52811" y="147412"/>
                  <a:pt x="59374" y="122009"/>
                  <a:pt x="71022" y="99665"/>
                </a:cubicBezTo>
                <a:lnTo>
                  <a:pt x="0" y="28664"/>
                </a:lnTo>
                <a:lnTo>
                  <a:pt x="28664" y="0"/>
                </a:lnTo>
                <a:lnTo>
                  <a:pt x="429736" y="401093"/>
                </a:lnTo>
                <a:lnTo>
                  <a:pt x="401072" y="429736"/>
                </a:lnTo>
                <a:lnTo>
                  <a:pt x="348282" y="376926"/>
                </a:lnTo>
                <a:close/>
                <a:moveTo>
                  <a:pt x="376926" y="291562"/>
                </a:moveTo>
                <a:lnTo>
                  <a:pt x="124906" y="39542"/>
                </a:lnTo>
                <a:cubicBezTo>
                  <a:pt x="199351" y="-10143"/>
                  <a:pt x="299978" y="9929"/>
                  <a:pt x="349662" y="84374"/>
                </a:cubicBezTo>
                <a:cubicBezTo>
                  <a:pt x="367442" y="111014"/>
                  <a:pt x="376929" y="142325"/>
                  <a:pt x="376926" y="174354"/>
                </a:cubicBezTo>
                <a:lnTo>
                  <a:pt x="376926" y="291562"/>
                </a:lnTo>
                <a:close/>
                <a:moveTo>
                  <a:pt x="164225" y="397183"/>
                </a:moveTo>
                <a:lnTo>
                  <a:pt x="265511" y="397183"/>
                </a:lnTo>
                <a:cubicBezTo>
                  <a:pt x="265511" y="425152"/>
                  <a:pt x="242838" y="447826"/>
                  <a:pt x="214868" y="447826"/>
                </a:cubicBezTo>
                <a:cubicBezTo>
                  <a:pt x="186899" y="447826"/>
                  <a:pt x="164225" y="425152"/>
                  <a:pt x="164225" y="397183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1" name="图形 372">
            <a:extLst>
              <a:ext uri="{FF2B5EF4-FFF2-40B4-BE49-F238E27FC236}">
                <a16:creationId xmlns:a16="http://schemas.microsoft.com/office/drawing/2014/main" id="{78703526-D498-415B-8709-188B93226C47}"/>
              </a:ext>
            </a:extLst>
          </p:cNvPr>
          <p:cNvSpPr/>
          <p:nvPr/>
        </p:nvSpPr>
        <p:spPr>
          <a:xfrm>
            <a:off x="7464667" y="4184511"/>
            <a:ext cx="405144" cy="405144"/>
          </a:xfrm>
          <a:custGeom>
            <a:avLst/>
            <a:gdLst>
              <a:gd name="connsiteX0" fmla="*/ 202572 w 405144"/>
              <a:gd name="connsiteY0" fmla="*/ 405144 h 405144"/>
              <a:gd name="connsiteX1" fmla="*/ 0 w 405144"/>
              <a:gd name="connsiteY1" fmla="*/ 202572 h 405144"/>
              <a:gd name="connsiteX2" fmla="*/ 202572 w 405144"/>
              <a:gd name="connsiteY2" fmla="*/ 0 h 405144"/>
              <a:gd name="connsiteX3" fmla="*/ 405144 w 405144"/>
              <a:gd name="connsiteY3" fmla="*/ 202572 h 405144"/>
              <a:gd name="connsiteX4" fmla="*/ 202572 w 405144"/>
              <a:gd name="connsiteY4" fmla="*/ 405144 h 405144"/>
              <a:gd name="connsiteX5" fmla="*/ 141800 w 405144"/>
              <a:gd name="connsiteY5" fmla="*/ 141800 h 405144"/>
              <a:gd name="connsiteX6" fmla="*/ 141800 w 405144"/>
              <a:gd name="connsiteY6" fmla="*/ 263344 h 405144"/>
              <a:gd name="connsiteX7" fmla="*/ 182315 w 405144"/>
              <a:gd name="connsiteY7" fmla="*/ 263344 h 405144"/>
              <a:gd name="connsiteX8" fmla="*/ 182315 w 405144"/>
              <a:gd name="connsiteY8" fmla="*/ 141800 h 405144"/>
              <a:gd name="connsiteX9" fmla="*/ 141800 w 405144"/>
              <a:gd name="connsiteY9" fmla="*/ 141800 h 405144"/>
              <a:gd name="connsiteX10" fmla="*/ 222829 w 405144"/>
              <a:gd name="connsiteY10" fmla="*/ 141800 h 405144"/>
              <a:gd name="connsiteX11" fmla="*/ 222829 w 405144"/>
              <a:gd name="connsiteY11" fmla="*/ 263344 h 405144"/>
              <a:gd name="connsiteX12" fmla="*/ 263344 w 405144"/>
              <a:gd name="connsiteY12" fmla="*/ 263344 h 405144"/>
              <a:gd name="connsiteX13" fmla="*/ 263344 w 405144"/>
              <a:gd name="connsiteY13" fmla="*/ 141800 h 405144"/>
              <a:gd name="connsiteX14" fmla="*/ 222829 w 405144"/>
              <a:gd name="connsiteY14" fmla="*/ 14180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144" h="405144">
                <a:moveTo>
                  <a:pt x="202572" y="405144"/>
                </a:move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lose/>
                <a:moveTo>
                  <a:pt x="141800" y="141800"/>
                </a:moveTo>
                <a:lnTo>
                  <a:pt x="141800" y="263344"/>
                </a:lnTo>
                <a:lnTo>
                  <a:pt x="182315" y="263344"/>
                </a:lnTo>
                <a:lnTo>
                  <a:pt x="182315" y="141800"/>
                </a:lnTo>
                <a:lnTo>
                  <a:pt x="141800" y="141800"/>
                </a:lnTo>
                <a:close/>
                <a:moveTo>
                  <a:pt x="222829" y="141800"/>
                </a:moveTo>
                <a:lnTo>
                  <a:pt x="222829" y="263344"/>
                </a:lnTo>
                <a:lnTo>
                  <a:pt x="263344" y="263344"/>
                </a:lnTo>
                <a:lnTo>
                  <a:pt x="263344" y="141800"/>
                </a:lnTo>
                <a:lnTo>
                  <a:pt x="222829" y="141800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2" name="图形 373">
            <a:extLst>
              <a:ext uri="{FF2B5EF4-FFF2-40B4-BE49-F238E27FC236}">
                <a16:creationId xmlns:a16="http://schemas.microsoft.com/office/drawing/2014/main" id="{961C0D6C-676A-47DF-B7F7-981C9732B997}"/>
              </a:ext>
            </a:extLst>
          </p:cNvPr>
          <p:cNvSpPr/>
          <p:nvPr/>
        </p:nvSpPr>
        <p:spPr>
          <a:xfrm>
            <a:off x="8074815" y="4184511"/>
            <a:ext cx="405144" cy="405144"/>
          </a:xfrm>
          <a:custGeom>
            <a:avLst/>
            <a:gdLst>
              <a:gd name="connsiteX0" fmla="*/ 202572 w 405144"/>
              <a:gd name="connsiteY0" fmla="*/ 405144 h 405144"/>
              <a:gd name="connsiteX1" fmla="*/ 0 w 405144"/>
              <a:gd name="connsiteY1" fmla="*/ 202572 h 405144"/>
              <a:gd name="connsiteX2" fmla="*/ 202572 w 405144"/>
              <a:gd name="connsiteY2" fmla="*/ 0 h 405144"/>
              <a:gd name="connsiteX3" fmla="*/ 405144 w 405144"/>
              <a:gd name="connsiteY3" fmla="*/ 202572 h 405144"/>
              <a:gd name="connsiteX4" fmla="*/ 202572 w 405144"/>
              <a:gd name="connsiteY4" fmla="*/ 405144 h 405144"/>
              <a:gd name="connsiteX5" fmla="*/ 174658 w 405144"/>
              <a:gd name="connsiteY5" fmla="*/ 129950 h 405144"/>
              <a:gd name="connsiteX6" fmla="*/ 163420 w 405144"/>
              <a:gd name="connsiteY6" fmla="*/ 132193 h 405144"/>
              <a:gd name="connsiteX7" fmla="*/ 162058 w 405144"/>
              <a:gd name="connsiteY7" fmla="*/ 136675 h 405144"/>
              <a:gd name="connsiteX8" fmla="*/ 162058 w 405144"/>
              <a:gd name="connsiteY8" fmla="*/ 268469 h 405144"/>
              <a:gd name="connsiteX9" fmla="*/ 170176 w 405144"/>
              <a:gd name="connsiteY9" fmla="*/ 276557 h 405144"/>
              <a:gd name="connsiteX10" fmla="*/ 174658 w 405144"/>
              <a:gd name="connsiteY10" fmla="*/ 275194 h 405144"/>
              <a:gd name="connsiteX11" fmla="*/ 273493 w 405144"/>
              <a:gd name="connsiteY11" fmla="*/ 209318 h 405144"/>
              <a:gd name="connsiteX12" fmla="*/ 275749 w 405144"/>
              <a:gd name="connsiteY12" fmla="*/ 198083 h 405144"/>
              <a:gd name="connsiteX13" fmla="*/ 273493 w 405144"/>
              <a:gd name="connsiteY13" fmla="*/ 195826 h 405144"/>
              <a:gd name="connsiteX14" fmla="*/ 174637 w 405144"/>
              <a:gd name="connsiteY14" fmla="*/ 12995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144" h="405144">
                <a:moveTo>
                  <a:pt x="202572" y="405144"/>
                </a:moveTo>
                <a:cubicBezTo>
                  <a:pt x="90692" y="405144"/>
                  <a:pt x="0" y="314453"/>
                  <a:pt x="0" y="202572"/>
                </a:cubicBezTo>
                <a:cubicBezTo>
                  <a:pt x="0" y="90692"/>
                  <a:pt x="90692" y="0"/>
                  <a:pt x="202572" y="0"/>
                </a:cubicBezTo>
                <a:cubicBezTo>
                  <a:pt x="314453" y="0"/>
                  <a:pt x="405144" y="90692"/>
                  <a:pt x="405144" y="202572"/>
                </a:cubicBezTo>
                <a:cubicBezTo>
                  <a:pt x="405144" y="314453"/>
                  <a:pt x="314453" y="405144"/>
                  <a:pt x="202572" y="405144"/>
                </a:cubicBezTo>
                <a:close/>
                <a:moveTo>
                  <a:pt x="174658" y="129950"/>
                </a:moveTo>
                <a:cubicBezTo>
                  <a:pt x="170935" y="127466"/>
                  <a:pt x="165904" y="128471"/>
                  <a:pt x="163420" y="132193"/>
                </a:cubicBezTo>
                <a:cubicBezTo>
                  <a:pt x="162535" y="133521"/>
                  <a:pt x="162061" y="135080"/>
                  <a:pt x="162058" y="136675"/>
                </a:cubicBezTo>
                <a:lnTo>
                  <a:pt x="162058" y="268469"/>
                </a:lnTo>
                <a:cubicBezTo>
                  <a:pt x="162066" y="272944"/>
                  <a:pt x="165700" y="276565"/>
                  <a:pt x="170176" y="276557"/>
                </a:cubicBezTo>
                <a:cubicBezTo>
                  <a:pt x="171771" y="276554"/>
                  <a:pt x="173330" y="276080"/>
                  <a:pt x="174658" y="275194"/>
                </a:cubicBezTo>
                <a:lnTo>
                  <a:pt x="273493" y="209318"/>
                </a:lnTo>
                <a:cubicBezTo>
                  <a:pt x="277218" y="206838"/>
                  <a:pt x="278228" y="201808"/>
                  <a:pt x="275749" y="198083"/>
                </a:cubicBezTo>
                <a:cubicBezTo>
                  <a:pt x="275154" y="197189"/>
                  <a:pt x="274387" y="196422"/>
                  <a:pt x="273493" y="195826"/>
                </a:cubicBezTo>
                <a:lnTo>
                  <a:pt x="174637" y="129950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3" name="图形 374">
            <a:extLst>
              <a:ext uri="{FF2B5EF4-FFF2-40B4-BE49-F238E27FC236}">
                <a16:creationId xmlns:a16="http://schemas.microsoft.com/office/drawing/2014/main" id="{F5D6401D-D3CF-403B-9B8B-C6F1AF3E670D}"/>
              </a:ext>
            </a:extLst>
          </p:cNvPr>
          <p:cNvSpPr/>
          <p:nvPr/>
        </p:nvSpPr>
        <p:spPr>
          <a:xfrm>
            <a:off x="9315366" y="4204768"/>
            <a:ext cx="364629" cy="364629"/>
          </a:xfrm>
          <a:custGeom>
            <a:avLst/>
            <a:gdLst>
              <a:gd name="connsiteX0" fmla="*/ 0 w 364629"/>
              <a:gd name="connsiteY0" fmla="*/ 20115 h 364629"/>
              <a:gd name="connsiteX1" fmla="*/ 20115 w 364629"/>
              <a:gd name="connsiteY1" fmla="*/ 0 h 364629"/>
              <a:gd name="connsiteX2" fmla="*/ 344514 w 364629"/>
              <a:gd name="connsiteY2" fmla="*/ 0 h 364629"/>
              <a:gd name="connsiteX3" fmla="*/ 364630 w 364629"/>
              <a:gd name="connsiteY3" fmla="*/ 20115 h 364629"/>
              <a:gd name="connsiteX4" fmla="*/ 364630 w 364629"/>
              <a:gd name="connsiteY4" fmla="*/ 344514 h 364629"/>
              <a:gd name="connsiteX5" fmla="*/ 344514 w 364629"/>
              <a:gd name="connsiteY5" fmla="*/ 364630 h 364629"/>
              <a:gd name="connsiteX6" fmla="*/ 20115 w 364629"/>
              <a:gd name="connsiteY6" fmla="*/ 364630 h 364629"/>
              <a:gd name="connsiteX7" fmla="*/ 0 w 364629"/>
              <a:gd name="connsiteY7" fmla="*/ 344514 h 364629"/>
              <a:gd name="connsiteX8" fmla="*/ 0 w 364629"/>
              <a:gd name="connsiteY8" fmla="*/ 20115 h 364629"/>
              <a:gd name="connsiteX9" fmla="*/ 60772 w 364629"/>
              <a:gd name="connsiteY9" fmla="*/ 283601 h 364629"/>
              <a:gd name="connsiteX10" fmla="*/ 60772 w 364629"/>
              <a:gd name="connsiteY10" fmla="*/ 324115 h 364629"/>
              <a:gd name="connsiteX11" fmla="*/ 303858 w 364629"/>
              <a:gd name="connsiteY11" fmla="*/ 324115 h 364629"/>
              <a:gd name="connsiteX12" fmla="*/ 303858 w 364629"/>
              <a:gd name="connsiteY12" fmla="*/ 283601 h 364629"/>
              <a:gd name="connsiteX13" fmla="*/ 60772 w 364629"/>
              <a:gd name="connsiteY13" fmla="*/ 283601 h 364629"/>
              <a:gd name="connsiteX14" fmla="*/ 40514 w 364629"/>
              <a:gd name="connsiteY14" fmla="*/ 40514 h 364629"/>
              <a:gd name="connsiteX15" fmla="*/ 40514 w 364629"/>
              <a:gd name="connsiteY15" fmla="*/ 81029 h 364629"/>
              <a:gd name="connsiteX16" fmla="*/ 81029 w 364629"/>
              <a:gd name="connsiteY16" fmla="*/ 81029 h 364629"/>
              <a:gd name="connsiteX17" fmla="*/ 81029 w 364629"/>
              <a:gd name="connsiteY17" fmla="*/ 40514 h 364629"/>
              <a:gd name="connsiteX18" fmla="*/ 40514 w 364629"/>
              <a:gd name="connsiteY18" fmla="*/ 40514 h 364629"/>
              <a:gd name="connsiteX19" fmla="*/ 182315 w 364629"/>
              <a:gd name="connsiteY19" fmla="*/ 182315 h 364629"/>
              <a:gd name="connsiteX20" fmla="*/ 141800 w 364629"/>
              <a:gd name="connsiteY20" fmla="*/ 141800 h 364629"/>
              <a:gd name="connsiteX21" fmla="*/ 182315 w 364629"/>
              <a:gd name="connsiteY21" fmla="*/ 101286 h 364629"/>
              <a:gd name="connsiteX22" fmla="*/ 222829 w 364629"/>
              <a:gd name="connsiteY22" fmla="*/ 141800 h 364629"/>
              <a:gd name="connsiteX23" fmla="*/ 182315 w 364629"/>
              <a:gd name="connsiteY23" fmla="*/ 182315 h 364629"/>
              <a:gd name="connsiteX24" fmla="*/ 182315 w 364629"/>
              <a:gd name="connsiteY24" fmla="*/ 222829 h 364629"/>
              <a:gd name="connsiteX25" fmla="*/ 263350 w 364629"/>
              <a:gd name="connsiteY25" fmla="*/ 141807 h 364629"/>
              <a:gd name="connsiteX26" fmla="*/ 182327 w 364629"/>
              <a:gd name="connsiteY26" fmla="*/ 60772 h 364629"/>
              <a:gd name="connsiteX27" fmla="*/ 182315 w 364629"/>
              <a:gd name="connsiteY27" fmla="*/ 60772 h 364629"/>
              <a:gd name="connsiteX28" fmla="*/ 101292 w 364629"/>
              <a:gd name="connsiteY28" fmla="*/ 141807 h 364629"/>
              <a:gd name="connsiteX29" fmla="*/ 182315 w 364629"/>
              <a:gd name="connsiteY29" fmla="*/ 222829 h 3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4629" h="364629">
                <a:moveTo>
                  <a:pt x="0" y="20115"/>
                </a:moveTo>
                <a:cubicBezTo>
                  <a:pt x="0" y="9014"/>
                  <a:pt x="9014" y="0"/>
                  <a:pt x="20115" y="0"/>
                </a:cubicBezTo>
                <a:lnTo>
                  <a:pt x="344514" y="0"/>
                </a:lnTo>
                <a:cubicBezTo>
                  <a:pt x="355615" y="0"/>
                  <a:pt x="364630" y="9014"/>
                  <a:pt x="364630" y="20115"/>
                </a:cubicBezTo>
                <a:lnTo>
                  <a:pt x="364630" y="344514"/>
                </a:lnTo>
                <a:cubicBezTo>
                  <a:pt x="364619" y="355619"/>
                  <a:pt x="355619" y="364619"/>
                  <a:pt x="344514" y="364630"/>
                </a:cubicBezTo>
                <a:lnTo>
                  <a:pt x="20115" y="364630"/>
                </a:lnTo>
                <a:cubicBezTo>
                  <a:pt x="9011" y="364619"/>
                  <a:pt x="11" y="355619"/>
                  <a:pt x="0" y="344514"/>
                </a:cubicBezTo>
                <a:lnTo>
                  <a:pt x="0" y="20115"/>
                </a:lnTo>
                <a:close/>
                <a:moveTo>
                  <a:pt x="60772" y="283601"/>
                </a:moveTo>
                <a:lnTo>
                  <a:pt x="60772" y="324115"/>
                </a:lnTo>
                <a:lnTo>
                  <a:pt x="303858" y="324115"/>
                </a:lnTo>
                <a:lnTo>
                  <a:pt x="303858" y="283601"/>
                </a:lnTo>
                <a:lnTo>
                  <a:pt x="60772" y="283601"/>
                </a:lnTo>
                <a:close/>
                <a:moveTo>
                  <a:pt x="40514" y="40514"/>
                </a:moveTo>
                <a:lnTo>
                  <a:pt x="40514" y="81029"/>
                </a:lnTo>
                <a:lnTo>
                  <a:pt x="81029" y="81029"/>
                </a:lnTo>
                <a:lnTo>
                  <a:pt x="81029" y="40514"/>
                </a:lnTo>
                <a:lnTo>
                  <a:pt x="40514" y="40514"/>
                </a:lnTo>
                <a:close/>
                <a:moveTo>
                  <a:pt x="182315" y="182315"/>
                </a:moveTo>
                <a:cubicBezTo>
                  <a:pt x="159939" y="182315"/>
                  <a:pt x="141800" y="164176"/>
                  <a:pt x="141800" y="141800"/>
                </a:cubicBezTo>
                <a:cubicBezTo>
                  <a:pt x="141800" y="119425"/>
                  <a:pt x="159939" y="101286"/>
                  <a:pt x="182315" y="101286"/>
                </a:cubicBezTo>
                <a:cubicBezTo>
                  <a:pt x="204690" y="101286"/>
                  <a:pt x="222829" y="119425"/>
                  <a:pt x="222829" y="141800"/>
                </a:cubicBezTo>
                <a:cubicBezTo>
                  <a:pt x="222829" y="164176"/>
                  <a:pt x="204690" y="182315"/>
                  <a:pt x="182315" y="182315"/>
                </a:cubicBezTo>
                <a:close/>
                <a:moveTo>
                  <a:pt x="182315" y="222829"/>
                </a:moveTo>
                <a:cubicBezTo>
                  <a:pt x="227066" y="222833"/>
                  <a:pt x="263346" y="186558"/>
                  <a:pt x="263350" y="141807"/>
                </a:cubicBezTo>
                <a:cubicBezTo>
                  <a:pt x="263353" y="97056"/>
                  <a:pt x="227078" y="60775"/>
                  <a:pt x="182327" y="60772"/>
                </a:cubicBezTo>
                <a:cubicBezTo>
                  <a:pt x="182323" y="60772"/>
                  <a:pt x="182319" y="60772"/>
                  <a:pt x="182315" y="60772"/>
                </a:cubicBezTo>
                <a:cubicBezTo>
                  <a:pt x="137564" y="60775"/>
                  <a:pt x="101289" y="97056"/>
                  <a:pt x="101292" y="141807"/>
                </a:cubicBezTo>
                <a:cubicBezTo>
                  <a:pt x="101296" y="186553"/>
                  <a:pt x="137569" y="222826"/>
                  <a:pt x="182315" y="222829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4" name="图形 375">
            <a:extLst>
              <a:ext uri="{FF2B5EF4-FFF2-40B4-BE49-F238E27FC236}">
                <a16:creationId xmlns:a16="http://schemas.microsoft.com/office/drawing/2014/main" id="{614F3ECE-20EF-43A6-9A71-55D7C7781E8D}"/>
              </a:ext>
            </a:extLst>
          </p:cNvPr>
          <p:cNvSpPr/>
          <p:nvPr/>
        </p:nvSpPr>
        <p:spPr>
          <a:xfrm>
            <a:off x="9884999" y="4216004"/>
            <a:ext cx="464902" cy="342158"/>
          </a:xfrm>
          <a:custGeom>
            <a:avLst/>
            <a:gdLst>
              <a:gd name="connsiteX0" fmla="*/ 99037 w 464902"/>
              <a:gd name="connsiteY0" fmla="*/ 252108 h 342158"/>
              <a:gd name="connsiteX1" fmla="*/ 20257 w 464902"/>
              <a:gd name="connsiteY1" fmla="*/ 252108 h 342158"/>
              <a:gd name="connsiteX2" fmla="*/ 0 w 464902"/>
              <a:gd name="connsiteY2" fmla="*/ 231851 h 342158"/>
              <a:gd name="connsiteX3" fmla="*/ 0 w 464902"/>
              <a:gd name="connsiteY3" fmla="*/ 110308 h 342158"/>
              <a:gd name="connsiteX4" fmla="*/ 20257 w 464902"/>
              <a:gd name="connsiteY4" fmla="*/ 90050 h 342158"/>
              <a:gd name="connsiteX5" fmla="*/ 99037 w 464902"/>
              <a:gd name="connsiteY5" fmla="*/ 90050 h 342158"/>
              <a:gd name="connsiteX6" fmla="*/ 206279 w 464902"/>
              <a:gd name="connsiteY6" fmla="*/ 2296 h 342158"/>
              <a:gd name="connsiteX7" fmla="*/ 220533 w 464902"/>
              <a:gd name="connsiteY7" fmla="*/ 3707 h 342158"/>
              <a:gd name="connsiteX8" fmla="*/ 222829 w 464902"/>
              <a:gd name="connsiteY8" fmla="*/ 10136 h 342158"/>
              <a:gd name="connsiteX9" fmla="*/ 222829 w 464902"/>
              <a:gd name="connsiteY9" fmla="*/ 332023 h 342158"/>
              <a:gd name="connsiteX10" fmla="*/ 212707 w 464902"/>
              <a:gd name="connsiteY10" fmla="*/ 342158 h 342158"/>
              <a:gd name="connsiteX11" fmla="*/ 206279 w 464902"/>
              <a:gd name="connsiteY11" fmla="*/ 339862 h 342158"/>
              <a:gd name="connsiteX12" fmla="*/ 99058 w 464902"/>
              <a:gd name="connsiteY12" fmla="*/ 252108 h 342158"/>
              <a:gd name="connsiteX13" fmla="*/ 393273 w 464902"/>
              <a:gd name="connsiteY13" fmla="*/ 171079 h 342158"/>
              <a:gd name="connsiteX14" fmla="*/ 464903 w 464902"/>
              <a:gd name="connsiteY14" fmla="*/ 242709 h 342158"/>
              <a:gd name="connsiteX15" fmla="*/ 436259 w 464902"/>
              <a:gd name="connsiteY15" fmla="*/ 271352 h 342158"/>
              <a:gd name="connsiteX16" fmla="*/ 364630 w 464902"/>
              <a:gd name="connsiteY16" fmla="*/ 199723 h 342158"/>
              <a:gd name="connsiteX17" fmla="*/ 293000 w 464902"/>
              <a:gd name="connsiteY17" fmla="*/ 271352 h 342158"/>
              <a:gd name="connsiteX18" fmla="*/ 264357 w 464902"/>
              <a:gd name="connsiteY18" fmla="*/ 242709 h 342158"/>
              <a:gd name="connsiteX19" fmla="*/ 335986 w 464902"/>
              <a:gd name="connsiteY19" fmla="*/ 171079 h 342158"/>
              <a:gd name="connsiteX20" fmla="*/ 264357 w 464902"/>
              <a:gd name="connsiteY20" fmla="*/ 99450 h 342158"/>
              <a:gd name="connsiteX21" fmla="*/ 293000 w 464902"/>
              <a:gd name="connsiteY21" fmla="*/ 70806 h 342158"/>
              <a:gd name="connsiteX22" fmla="*/ 364630 w 464902"/>
              <a:gd name="connsiteY22" fmla="*/ 142436 h 342158"/>
              <a:gd name="connsiteX23" fmla="*/ 436259 w 464902"/>
              <a:gd name="connsiteY23" fmla="*/ 70806 h 342158"/>
              <a:gd name="connsiteX24" fmla="*/ 464903 w 464902"/>
              <a:gd name="connsiteY24" fmla="*/ 99450 h 342158"/>
              <a:gd name="connsiteX25" fmla="*/ 393273 w 464902"/>
              <a:gd name="connsiteY25" fmla="*/ 171079 h 34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4902" h="342158">
                <a:moveTo>
                  <a:pt x="99037" y="252108"/>
                </a:moveTo>
                <a:lnTo>
                  <a:pt x="20257" y="252108"/>
                </a:lnTo>
                <a:cubicBezTo>
                  <a:pt x="9069" y="252108"/>
                  <a:pt x="0" y="243039"/>
                  <a:pt x="0" y="231851"/>
                </a:cubicBezTo>
                <a:lnTo>
                  <a:pt x="0" y="110308"/>
                </a:lnTo>
                <a:cubicBezTo>
                  <a:pt x="0" y="99120"/>
                  <a:pt x="9069" y="90050"/>
                  <a:pt x="20257" y="90050"/>
                </a:cubicBezTo>
                <a:lnTo>
                  <a:pt x="99037" y="90050"/>
                </a:lnTo>
                <a:lnTo>
                  <a:pt x="206279" y="2296"/>
                </a:lnTo>
                <a:cubicBezTo>
                  <a:pt x="210605" y="-1250"/>
                  <a:pt x="216987" y="-619"/>
                  <a:pt x="220533" y="3707"/>
                </a:cubicBezTo>
                <a:cubicBezTo>
                  <a:pt x="222019" y="5520"/>
                  <a:pt x="222831" y="7792"/>
                  <a:pt x="222829" y="10136"/>
                </a:cubicBezTo>
                <a:lnTo>
                  <a:pt x="222829" y="332023"/>
                </a:lnTo>
                <a:cubicBezTo>
                  <a:pt x="222833" y="337617"/>
                  <a:pt x="218301" y="342154"/>
                  <a:pt x="212707" y="342158"/>
                </a:cubicBezTo>
                <a:cubicBezTo>
                  <a:pt x="210364" y="342160"/>
                  <a:pt x="208092" y="341348"/>
                  <a:pt x="206279" y="339862"/>
                </a:cubicBezTo>
                <a:lnTo>
                  <a:pt x="99058" y="252108"/>
                </a:lnTo>
                <a:close/>
                <a:moveTo>
                  <a:pt x="393273" y="171079"/>
                </a:moveTo>
                <a:lnTo>
                  <a:pt x="464903" y="242709"/>
                </a:lnTo>
                <a:lnTo>
                  <a:pt x="436259" y="271352"/>
                </a:lnTo>
                <a:lnTo>
                  <a:pt x="364630" y="199723"/>
                </a:lnTo>
                <a:lnTo>
                  <a:pt x="293000" y="271352"/>
                </a:lnTo>
                <a:lnTo>
                  <a:pt x="264357" y="242709"/>
                </a:lnTo>
                <a:lnTo>
                  <a:pt x="335986" y="171079"/>
                </a:lnTo>
                <a:lnTo>
                  <a:pt x="264357" y="99450"/>
                </a:lnTo>
                <a:lnTo>
                  <a:pt x="293000" y="70806"/>
                </a:lnTo>
                <a:lnTo>
                  <a:pt x="364630" y="142436"/>
                </a:lnTo>
                <a:lnTo>
                  <a:pt x="436259" y="70806"/>
                </a:lnTo>
                <a:lnTo>
                  <a:pt x="464903" y="99450"/>
                </a:lnTo>
                <a:lnTo>
                  <a:pt x="393273" y="171079"/>
                </a:ln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5" name="图形 376">
            <a:extLst>
              <a:ext uri="{FF2B5EF4-FFF2-40B4-BE49-F238E27FC236}">
                <a16:creationId xmlns:a16="http://schemas.microsoft.com/office/drawing/2014/main" id="{6012ABDF-CA6D-45DC-8754-EE4779D0AAB9}"/>
              </a:ext>
            </a:extLst>
          </p:cNvPr>
          <p:cNvSpPr/>
          <p:nvPr/>
        </p:nvSpPr>
        <p:spPr>
          <a:xfrm>
            <a:off x="10495147" y="4216004"/>
            <a:ext cx="445658" cy="342158"/>
          </a:xfrm>
          <a:custGeom>
            <a:avLst/>
            <a:gdLst>
              <a:gd name="connsiteX0" fmla="*/ 99037 w 445658"/>
              <a:gd name="connsiteY0" fmla="*/ 252108 h 342158"/>
              <a:gd name="connsiteX1" fmla="*/ 20257 w 445658"/>
              <a:gd name="connsiteY1" fmla="*/ 252108 h 342158"/>
              <a:gd name="connsiteX2" fmla="*/ 0 w 445658"/>
              <a:gd name="connsiteY2" fmla="*/ 231851 h 342158"/>
              <a:gd name="connsiteX3" fmla="*/ 0 w 445658"/>
              <a:gd name="connsiteY3" fmla="*/ 110308 h 342158"/>
              <a:gd name="connsiteX4" fmla="*/ 20257 w 445658"/>
              <a:gd name="connsiteY4" fmla="*/ 90050 h 342158"/>
              <a:gd name="connsiteX5" fmla="*/ 99037 w 445658"/>
              <a:gd name="connsiteY5" fmla="*/ 90050 h 342158"/>
              <a:gd name="connsiteX6" fmla="*/ 206279 w 445658"/>
              <a:gd name="connsiteY6" fmla="*/ 2296 h 342158"/>
              <a:gd name="connsiteX7" fmla="*/ 220533 w 445658"/>
              <a:gd name="connsiteY7" fmla="*/ 3707 h 342158"/>
              <a:gd name="connsiteX8" fmla="*/ 222829 w 445658"/>
              <a:gd name="connsiteY8" fmla="*/ 10136 h 342158"/>
              <a:gd name="connsiteX9" fmla="*/ 222829 w 445658"/>
              <a:gd name="connsiteY9" fmla="*/ 332023 h 342158"/>
              <a:gd name="connsiteX10" fmla="*/ 212707 w 445658"/>
              <a:gd name="connsiteY10" fmla="*/ 342158 h 342158"/>
              <a:gd name="connsiteX11" fmla="*/ 206279 w 445658"/>
              <a:gd name="connsiteY11" fmla="*/ 339862 h 342158"/>
              <a:gd name="connsiteX12" fmla="*/ 99058 w 445658"/>
              <a:gd name="connsiteY12" fmla="*/ 252108 h 342158"/>
              <a:gd name="connsiteX13" fmla="*/ 372854 w 445658"/>
              <a:gd name="connsiteY13" fmla="*/ 335851 h 342158"/>
              <a:gd name="connsiteX14" fmla="*/ 344170 w 445658"/>
              <a:gd name="connsiteY14" fmla="*/ 307167 h 342158"/>
              <a:gd name="connsiteX15" fmla="*/ 405144 w 445658"/>
              <a:gd name="connsiteY15" fmla="*/ 171079 h 342158"/>
              <a:gd name="connsiteX16" fmla="*/ 338214 w 445658"/>
              <a:gd name="connsiteY16" fmla="*/ 29927 h 342158"/>
              <a:gd name="connsiteX17" fmla="*/ 366980 w 445658"/>
              <a:gd name="connsiteY17" fmla="*/ 1162 h 342158"/>
              <a:gd name="connsiteX18" fmla="*/ 445659 w 445658"/>
              <a:gd name="connsiteY18" fmla="*/ 171079 h 342158"/>
              <a:gd name="connsiteX19" fmla="*/ 372854 w 445658"/>
              <a:gd name="connsiteY19" fmla="*/ 335851 h 342158"/>
              <a:gd name="connsiteX20" fmla="*/ 301083 w 445658"/>
              <a:gd name="connsiteY20" fmla="*/ 264080 h 342158"/>
              <a:gd name="connsiteX21" fmla="*/ 272277 w 445658"/>
              <a:gd name="connsiteY21" fmla="*/ 235274 h 342158"/>
              <a:gd name="connsiteX22" fmla="*/ 303858 w 445658"/>
              <a:gd name="connsiteY22" fmla="*/ 171079 h 342158"/>
              <a:gd name="connsiteX23" fmla="*/ 265775 w 445658"/>
              <a:gd name="connsiteY23" fmla="*/ 102367 h 342158"/>
              <a:gd name="connsiteX24" fmla="*/ 294925 w 445658"/>
              <a:gd name="connsiteY24" fmla="*/ 73217 h 342158"/>
              <a:gd name="connsiteX25" fmla="*/ 344373 w 445658"/>
              <a:gd name="connsiteY25" fmla="*/ 171079 h 342158"/>
              <a:gd name="connsiteX26" fmla="*/ 301083 w 445658"/>
              <a:gd name="connsiteY26" fmla="*/ 264080 h 34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5658" h="342158">
                <a:moveTo>
                  <a:pt x="99037" y="252108"/>
                </a:moveTo>
                <a:lnTo>
                  <a:pt x="20257" y="252108"/>
                </a:lnTo>
                <a:cubicBezTo>
                  <a:pt x="9069" y="252108"/>
                  <a:pt x="0" y="243039"/>
                  <a:pt x="0" y="231851"/>
                </a:cubicBezTo>
                <a:lnTo>
                  <a:pt x="0" y="110308"/>
                </a:lnTo>
                <a:cubicBezTo>
                  <a:pt x="0" y="99120"/>
                  <a:pt x="9069" y="90050"/>
                  <a:pt x="20257" y="90050"/>
                </a:cubicBezTo>
                <a:lnTo>
                  <a:pt x="99037" y="90050"/>
                </a:lnTo>
                <a:lnTo>
                  <a:pt x="206279" y="2296"/>
                </a:lnTo>
                <a:cubicBezTo>
                  <a:pt x="210605" y="-1250"/>
                  <a:pt x="216987" y="-619"/>
                  <a:pt x="220533" y="3707"/>
                </a:cubicBezTo>
                <a:cubicBezTo>
                  <a:pt x="222019" y="5520"/>
                  <a:pt x="222831" y="7792"/>
                  <a:pt x="222829" y="10136"/>
                </a:cubicBezTo>
                <a:lnTo>
                  <a:pt x="222829" y="332023"/>
                </a:lnTo>
                <a:cubicBezTo>
                  <a:pt x="222833" y="337617"/>
                  <a:pt x="218301" y="342154"/>
                  <a:pt x="212707" y="342158"/>
                </a:cubicBezTo>
                <a:cubicBezTo>
                  <a:pt x="210364" y="342160"/>
                  <a:pt x="208092" y="341348"/>
                  <a:pt x="206279" y="339862"/>
                </a:cubicBezTo>
                <a:lnTo>
                  <a:pt x="99058" y="252108"/>
                </a:lnTo>
                <a:close/>
                <a:moveTo>
                  <a:pt x="372854" y="335851"/>
                </a:moveTo>
                <a:lnTo>
                  <a:pt x="344170" y="307167"/>
                </a:lnTo>
                <a:cubicBezTo>
                  <a:pt x="383013" y="272606"/>
                  <a:pt x="405206" y="223072"/>
                  <a:pt x="405144" y="171079"/>
                </a:cubicBezTo>
                <a:cubicBezTo>
                  <a:pt x="405195" y="116358"/>
                  <a:pt x="380615" y="64519"/>
                  <a:pt x="338214" y="29927"/>
                </a:cubicBezTo>
                <a:lnTo>
                  <a:pt x="366980" y="1162"/>
                </a:lnTo>
                <a:cubicBezTo>
                  <a:pt x="416940" y="43458"/>
                  <a:pt x="445723" y="105620"/>
                  <a:pt x="445659" y="171079"/>
                </a:cubicBezTo>
                <a:cubicBezTo>
                  <a:pt x="445659" y="236368"/>
                  <a:pt x="417582" y="295094"/>
                  <a:pt x="372854" y="335851"/>
                </a:cubicBezTo>
                <a:close/>
                <a:moveTo>
                  <a:pt x="301083" y="264080"/>
                </a:moveTo>
                <a:lnTo>
                  <a:pt x="272277" y="235274"/>
                </a:lnTo>
                <a:cubicBezTo>
                  <a:pt x="292210" y="219947"/>
                  <a:pt x="303881" y="196223"/>
                  <a:pt x="303858" y="171079"/>
                </a:cubicBezTo>
                <a:cubicBezTo>
                  <a:pt x="303858" y="142111"/>
                  <a:pt x="288665" y="116689"/>
                  <a:pt x="265775" y="102367"/>
                </a:cubicBezTo>
                <a:lnTo>
                  <a:pt x="294925" y="73217"/>
                </a:lnTo>
                <a:cubicBezTo>
                  <a:pt x="326044" y="96108"/>
                  <a:pt x="344405" y="132447"/>
                  <a:pt x="344373" y="171079"/>
                </a:cubicBezTo>
                <a:cubicBezTo>
                  <a:pt x="344373" y="208393"/>
                  <a:pt x="327559" y="241777"/>
                  <a:pt x="301083" y="264080"/>
                </a:cubicBezTo>
                <a:close/>
              </a:path>
            </a:pathLst>
          </a:custGeom>
          <a:solidFill>
            <a:srgbClr val="000000"/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527" name="直接连接符 526">
            <a:extLst>
              <a:ext uri="{FF2B5EF4-FFF2-40B4-BE49-F238E27FC236}">
                <a16:creationId xmlns:a16="http://schemas.microsoft.com/office/drawing/2014/main" id="{C539E672-616F-49BD-9B77-F1ADA11FEDC9}"/>
              </a:ext>
            </a:extLst>
          </p:cNvPr>
          <p:cNvCxnSpPr/>
          <p:nvPr/>
        </p:nvCxnSpPr>
        <p:spPr>
          <a:xfrm>
            <a:off x="5801423" y="964346"/>
            <a:ext cx="0" cy="7607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连接符 529">
            <a:extLst>
              <a:ext uri="{FF2B5EF4-FFF2-40B4-BE49-F238E27FC236}">
                <a16:creationId xmlns:a16="http://schemas.microsoft.com/office/drawing/2014/main" id="{89A83837-43A0-4714-A774-3202DEA458F9}"/>
              </a:ext>
            </a:extLst>
          </p:cNvPr>
          <p:cNvCxnSpPr/>
          <p:nvPr/>
        </p:nvCxnSpPr>
        <p:spPr>
          <a:xfrm>
            <a:off x="5801423" y="2355539"/>
            <a:ext cx="0" cy="7607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接连接符 530">
            <a:extLst>
              <a:ext uri="{FF2B5EF4-FFF2-40B4-BE49-F238E27FC236}">
                <a16:creationId xmlns:a16="http://schemas.microsoft.com/office/drawing/2014/main" id="{988B757D-24F4-477C-80A5-EAC8CE966648}"/>
              </a:ext>
            </a:extLst>
          </p:cNvPr>
          <p:cNvCxnSpPr/>
          <p:nvPr/>
        </p:nvCxnSpPr>
        <p:spPr>
          <a:xfrm>
            <a:off x="5801423" y="3746732"/>
            <a:ext cx="0" cy="7607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直接连接符 531">
            <a:extLst>
              <a:ext uri="{FF2B5EF4-FFF2-40B4-BE49-F238E27FC236}">
                <a16:creationId xmlns:a16="http://schemas.microsoft.com/office/drawing/2014/main" id="{0BA3A4F0-E9BC-4DA1-9F49-6259BC6AD2AE}"/>
              </a:ext>
            </a:extLst>
          </p:cNvPr>
          <p:cNvCxnSpPr/>
          <p:nvPr/>
        </p:nvCxnSpPr>
        <p:spPr>
          <a:xfrm>
            <a:off x="5801423" y="5137924"/>
            <a:ext cx="0" cy="7607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图形 535">
            <a:extLst>
              <a:ext uri="{FF2B5EF4-FFF2-40B4-BE49-F238E27FC236}">
                <a16:creationId xmlns:a16="http://schemas.microsoft.com/office/drawing/2014/main" id="{095D9152-FBDA-47F1-BBA4-4AABD948B756}"/>
              </a:ext>
            </a:extLst>
          </p:cNvPr>
          <p:cNvSpPr/>
          <p:nvPr/>
        </p:nvSpPr>
        <p:spPr>
          <a:xfrm>
            <a:off x="10524779" y="2776756"/>
            <a:ext cx="445652" cy="425395"/>
          </a:xfrm>
          <a:custGeom>
            <a:avLst/>
            <a:gdLst>
              <a:gd name="connsiteX0" fmla="*/ 0 w 1746249"/>
              <a:gd name="connsiteY0" fmla="*/ 1666875 h 1666875"/>
              <a:gd name="connsiteX1" fmla="*/ 635000 w 1746249"/>
              <a:gd name="connsiteY1" fmla="*/ 1031875 h 1666875"/>
              <a:gd name="connsiteX2" fmla="*/ 1270000 w 1746249"/>
              <a:gd name="connsiteY2" fmla="*/ 1666875 h 1666875"/>
              <a:gd name="connsiteX3" fmla="*/ 0 w 1746249"/>
              <a:gd name="connsiteY3" fmla="*/ 1666875 h 1666875"/>
              <a:gd name="connsiteX4" fmla="*/ 635000 w 1746249"/>
              <a:gd name="connsiteY4" fmla="*/ 952500 h 1666875"/>
              <a:gd name="connsiteX5" fmla="*/ 158750 w 1746249"/>
              <a:gd name="connsiteY5" fmla="*/ 476250 h 1666875"/>
              <a:gd name="connsiteX6" fmla="*/ 635000 w 1746249"/>
              <a:gd name="connsiteY6" fmla="*/ 0 h 1666875"/>
              <a:gd name="connsiteX7" fmla="*/ 1111250 w 1746249"/>
              <a:gd name="connsiteY7" fmla="*/ 476250 h 1666875"/>
              <a:gd name="connsiteX8" fmla="*/ 635000 w 1746249"/>
              <a:gd name="connsiteY8" fmla="*/ 952500 h 1666875"/>
              <a:gd name="connsiteX9" fmla="*/ 1428750 w 1746249"/>
              <a:gd name="connsiteY9" fmla="*/ 1270000 h 1666875"/>
              <a:gd name="connsiteX10" fmla="*/ 1746250 w 1746249"/>
              <a:gd name="connsiteY10" fmla="*/ 1270000 h 1666875"/>
              <a:gd name="connsiteX11" fmla="*/ 1746250 w 1746249"/>
              <a:gd name="connsiteY11" fmla="*/ 1428750 h 1666875"/>
              <a:gd name="connsiteX12" fmla="*/ 1428750 w 1746249"/>
              <a:gd name="connsiteY12" fmla="*/ 1428750 h 1666875"/>
              <a:gd name="connsiteX13" fmla="*/ 1428750 w 1746249"/>
              <a:gd name="connsiteY13" fmla="*/ 1270000 h 1666875"/>
              <a:gd name="connsiteX14" fmla="*/ 1190625 w 1746249"/>
              <a:gd name="connsiteY14" fmla="*/ 873125 h 1666875"/>
              <a:gd name="connsiteX15" fmla="*/ 1746250 w 1746249"/>
              <a:gd name="connsiteY15" fmla="*/ 873125 h 1666875"/>
              <a:gd name="connsiteX16" fmla="*/ 1746250 w 1746249"/>
              <a:gd name="connsiteY16" fmla="*/ 1031875 h 1666875"/>
              <a:gd name="connsiteX17" fmla="*/ 1190625 w 1746249"/>
              <a:gd name="connsiteY17" fmla="*/ 1031875 h 1666875"/>
              <a:gd name="connsiteX18" fmla="*/ 1190625 w 1746249"/>
              <a:gd name="connsiteY18" fmla="*/ 873125 h 1666875"/>
              <a:gd name="connsiteX19" fmla="*/ 1349375 w 1746249"/>
              <a:gd name="connsiteY19" fmla="*/ 476250 h 1666875"/>
              <a:gd name="connsiteX20" fmla="*/ 1746250 w 1746249"/>
              <a:gd name="connsiteY20" fmla="*/ 476250 h 1666875"/>
              <a:gd name="connsiteX21" fmla="*/ 1746250 w 1746249"/>
              <a:gd name="connsiteY21" fmla="*/ 635000 h 1666875"/>
              <a:gd name="connsiteX22" fmla="*/ 1349375 w 1746249"/>
              <a:gd name="connsiteY22" fmla="*/ 635000 h 1666875"/>
              <a:gd name="connsiteX23" fmla="*/ 1349375 w 1746249"/>
              <a:gd name="connsiteY23" fmla="*/ 47625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746249" h="1666875">
                <a:moveTo>
                  <a:pt x="0" y="1666875"/>
                </a:moveTo>
                <a:cubicBezTo>
                  <a:pt x="0" y="1316174"/>
                  <a:pt x="284299" y="1031875"/>
                  <a:pt x="635000" y="1031875"/>
                </a:cubicBezTo>
                <a:cubicBezTo>
                  <a:pt x="985701" y="1031875"/>
                  <a:pt x="1270000" y="1316174"/>
                  <a:pt x="1270000" y="1666875"/>
                </a:cubicBezTo>
                <a:lnTo>
                  <a:pt x="0" y="1666875"/>
                </a:lnTo>
                <a:close/>
                <a:moveTo>
                  <a:pt x="635000" y="952500"/>
                </a:moveTo>
                <a:cubicBezTo>
                  <a:pt x="371872" y="952500"/>
                  <a:pt x="158750" y="739378"/>
                  <a:pt x="158750" y="476250"/>
                </a:cubicBezTo>
                <a:cubicBezTo>
                  <a:pt x="158750" y="213122"/>
                  <a:pt x="371872" y="0"/>
                  <a:pt x="635000" y="0"/>
                </a:cubicBezTo>
                <a:cubicBezTo>
                  <a:pt x="898128" y="0"/>
                  <a:pt x="1111250" y="213122"/>
                  <a:pt x="1111250" y="476250"/>
                </a:cubicBezTo>
                <a:cubicBezTo>
                  <a:pt x="1111250" y="739378"/>
                  <a:pt x="898128" y="952500"/>
                  <a:pt x="635000" y="952500"/>
                </a:cubicBezTo>
                <a:close/>
                <a:moveTo>
                  <a:pt x="1428750" y="1270000"/>
                </a:moveTo>
                <a:lnTo>
                  <a:pt x="1746250" y="1270000"/>
                </a:lnTo>
                <a:lnTo>
                  <a:pt x="1746250" y="1428750"/>
                </a:lnTo>
                <a:lnTo>
                  <a:pt x="1428750" y="1428750"/>
                </a:lnTo>
                <a:lnTo>
                  <a:pt x="1428750" y="1270000"/>
                </a:lnTo>
                <a:close/>
                <a:moveTo>
                  <a:pt x="1190625" y="873125"/>
                </a:moveTo>
                <a:lnTo>
                  <a:pt x="1746250" y="873125"/>
                </a:lnTo>
                <a:lnTo>
                  <a:pt x="1746250" y="1031875"/>
                </a:lnTo>
                <a:lnTo>
                  <a:pt x="1190625" y="1031875"/>
                </a:lnTo>
                <a:lnTo>
                  <a:pt x="1190625" y="873125"/>
                </a:lnTo>
                <a:close/>
                <a:moveTo>
                  <a:pt x="1349375" y="476250"/>
                </a:moveTo>
                <a:lnTo>
                  <a:pt x="1746250" y="476250"/>
                </a:lnTo>
                <a:lnTo>
                  <a:pt x="1746250" y="635000"/>
                </a:lnTo>
                <a:lnTo>
                  <a:pt x="1349375" y="635000"/>
                </a:lnTo>
                <a:lnTo>
                  <a:pt x="1349375" y="476250"/>
                </a:lnTo>
                <a:close/>
              </a:path>
            </a:pathLst>
          </a:custGeom>
          <a:solidFill>
            <a:srgbClr val="000000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0" name="图形 537">
            <a:extLst>
              <a:ext uri="{FF2B5EF4-FFF2-40B4-BE49-F238E27FC236}">
                <a16:creationId xmlns:a16="http://schemas.microsoft.com/office/drawing/2014/main" id="{5B6E1F73-7BF0-40AF-B262-F01F5D63A5E2}"/>
              </a:ext>
            </a:extLst>
          </p:cNvPr>
          <p:cNvSpPr/>
          <p:nvPr/>
        </p:nvSpPr>
        <p:spPr>
          <a:xfrm>
            <a:off x="11146131" y="2776747"/>
            <a:ext cx="447786" cy="425396"/>
          </a:xfrm>
          <a:custGeom>
            <a:avLst/>
            <a:gdLst>
              <a:gd name="connsiteX0" fmla="*/ 396875 w 1587500"/>
              <a:gd name="connsiteY0" fmla="*/ 714375 h 1508124"/>
              <a:gd name="connsiteX1" fmla="*/ 39687 w 1587500"/>
              <a:gd name="connsiteY1" fmla="*/ 357188 h 1508124"/>
              <a:gd name="connsiteX2" fmla="*/ 396875 w 1587500"/>
              <a:gd name="connsiteY2" fmla="*/ 0 h 1508124"/>
              <a:gd name="connsiteX3" fmla="*/ 754063 w 1587500"/>
              <a:gd name="connsiteY3" fmla="*/ 357188 h 1508124"/>
              <a:gd name="connsiteX4" fmla="*/ 396875 w 1587500"/>
              <a:gd name="connsiteY4" fmla="*/ 714375 h 1508124"/>
              <a:gd name="connsiteX5" fmla="*/ 1230313 w 1587500"/>
              <a:gd name="connsiteY5" fmla="*/ 1031875 h 1508124"/>
              <a:gd name="connsiteX6" fmla="*/ 912788 w 1587500"/>
              <a:gd name="connsiteY6" fmla="*/ 714399 h 1508124"/>
              <a:gd name="connsiteX7" fmla="*/ 1230264 w 1587500"/>
              <a:gd name="connsiteY7" fmla="*/ 396875 h 1508124"/>
              <a:gd name="connsiteX8" fmla="*/ 1230313 w 1587500"/>
              <a:gd name="connsiteY8" fmla="*/ 396875 h 1508124"/>
              <a:gd name="connsiteX9" fmla="*/ 1547788 w 1587500"/>
              <a:gd name="connsiteY9" fmla="*/ 714399 h 1508124"/>
              <a:gd name="connsiteX10" fmla="*/ 1230313 w 1587500"/>
              <a:gd name="connsiteY10" fmla="*/ 1031875 h 1508124"/>
              <a:gd name="connsiteX11" fmla="*/ 1230313 w 1587500"/>
              <a:gd name="connsiteY11" fmla="*/ 1111250 h 1508124"/>
              <a:gd name="connsiteX12" fmla="*/ 1587500 w 1587500"/>
              <a:gd name="connsiteY12" fmla="*/ 1468438 h 1508124"/>
              <a:gd name="connsiteX13" fmla="*/ 1587500 w 1587500"/>
              <a:gd name="connsiteY13" fmla="*/ 1508125 h 1508124"/>
              <a:gd name="connsiteX14" fmla="*/ 873125 w 1587500"/>
              <a:gd name="connsiteY14" fmla="*/ 1508125 h 1508124"/>
              <a:gd name="connsiteX15" fmla="*/ 873125 w 1587500"/>
              <a:gd name="connsiteY15" fmla="*/ 1468438 h 1508124"/>
              <a:gd name="connsiteX16" fmla="*/ 1230313 w 1587500"/>
              <a:gd name="connsiteY16" fmla="*/ 1111250 h 1508124"/>
              <a:gd name="connsiteX17" fmla="*/ 396875 w 1587500"/>
              <a:gd name="connsiteY17" fmla="*/ 793750 h 1508124"/>
              <a:gd name="connsiteX18" fmla="*/ 793750 w 1587500"/>
              <a:gd name="connsiteY18" fmla="*/ 1190625 h 1508124"/>
              <a:gd name="connsiteX19" fmla="*/ 793750 w 1587500"/>
              <a:gd name="connsiteY19" fmla="*/ 1508125 h 1508124"/>
              <a:gd name="connsiteX20" fmla="*/ 0 w 1587500"/>
              <a:gd name="connsiteY20" fmla="*/ 1508125 h 1508124"/>
              <a:gd name="connsiteX21" fmla="*/ 0 w 1587500"/>
              <a:gd name="connsiteY21" fmla="*/ 1190625 h 1508124"/>
              <a:gd name="connsiteX22" fmla="*/ 396875 w 1587500"/>
              <a:gd name="connsiteY22" fmla="*/ 793750 h 150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87500" h="1508124">
                <a:moveTo>
                  <a:pt x="396875" y="714375"/>
                </a:moveTo>
                <a:cubicBezTo>
                  <a:pt x="199606" y="714375"/>
                  <a:pt x="39687" y="554457"/>
                  <a:pt x="39687" y="357188"/>
                </a:cubicBezTo>
                <a:cubicBezTo>
                  <a:pt x="39687" y="159918"/>
                  <a:pt x="199606" y="0"/>
                  <a:pt x="396875" y="0"/>
                </a:cubicBezTo>
                <a:cubicBezTo>
                  <a:pt x="594144" y="0"/>
                  <a:pt x="754063" y="159918"/>
                  <a:pt x="754063" y="357188"/>
                </a:cubicBezTo>
                <a:cubicBezTo>
                  <a:pt x="754063" y="554457"/>
                  <a:pt x="594144" y="714375"/>
                  <a:pt x="396875" y="714375"/>
                </a:cubicBezTo>
                <a:close/>
                <a:moveTo>
                  <a:pt x="1230313" y="1031875"/>
                </a:moveTo>
                <a:cubicBezTo>
                  <a:pt x="1054962" y="1031888"/>
                  <a:pt x="912802" y="889750"/>
                  <a:pt x="912788" y="714399"/>
                </a:cubicBezTo>
                <a:cubicBezTo>
                  <a:pt x="912775" y="539049"/>
                  <a:pt x="1054914" y="396888"/>
                  <a:pt x="1230264" y="396875"/>
                </a:cubicBezTo>
                <a:cubicBezTo>
                  <a:pt x="1230280" y="396875"/>
                  <a:pt x="1230296" y="396875"/>
                  <a:pt x="1230313" y="396875"/>
                </a:cubicBezTo>
                <a:cubicBezTo>
                  <a:pt x="1405663" y="396888"/>
                  <a:pt x="1547802" y="539049"/>
                  <a:pt x="1547788" y="714399"/>
                </a:cubicBezTo>
                <a:cubicBezTo>
                  <a:pt x="1547775" y="889731"/>
                  <a:pt x="1405644" y="1031862"/>
                  <a:pt x="1230313" y="1031875"/>
                </a:cubicBezTo>
                <a:close/>
                <a:moveTo>
                  <a:pt x="1230313" y="1111250"/>
                </a:moveTo>
                <a:cubicBezTo>
                  <a:pt x="1427582" y="1111250"/>
                  <a:pt x="1587500" y="1271168"/>
                  <a:pt x="1587500" y="1468438"/>
                </a:cubicBezTo>
                <a:lnTo>
                  <a:pt x="1587500" y="1508125"/>
                </a:lnTo>
                <a:lnTo>
                  <a:pt x="873125" y="1508125"/>
                </a:lnTo>
                <a:lnTo>
                  <a:pt x="873125" y="1468438"/>
                </a:lnTo>
                <a:cubicBezTo>
                  <a:pt x="873125" y="1271168"/>
                  <a:pt x="1033043" y="1111250"/>
                  <a:pt x="1230313" y="1111250"/>
                </a:cubicBezTo>
                <a:close/>
                <a:moveTo>
                  <a:pt x="396875" y="793750"/>
                </a:moveTo>
                <a:cubicBezTo>
                  <a:pt x="616063" y="793750"/>
                  <a:pt x="793750" y="971437"/>
                  <a:pt x="793750" y="1190625"/>
                </a:cubicBezTo>
                <a:lnTo>
                  <a:pt x="793750" y="1508125"/>
                </a:lnTo>
                <a:lnTo>
                  <a:pt x="0" y="1508125"/>
                </a:lnTo>
                <a:lnTo>
                  <a:pt x="0" y="1190625"/>
                </a:lnTo>
                <a:cubicBezTo>
                  <a:pt x="0" y="971437"/>
                  <a:pt x="177687" y="793750"/>
                  <a:pt x="396875" y="793750"/>
                </a:cubicBezTo>
                <a:close/>
              </a:path>
            </a:pathLst>
          </a:custGeom>
          <a:solidFill>
            <a:srgbClr val="000000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9FB45-B3E3-49D8-96BC-828ABC122AAC}"/>
              </a:ext>
            </a:extLst>
          </p:cNvPr>
          <p:cNvSpPr txBox="1"/>
          <p:nvPr/>
        </p:nvSpPr>
        <p:spPr>
          <a:xfrm>
            <a:off x="548576" y="486387"/>
            <a:ext cx="214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图标篇</a:t>
            </a:r>
          </a:p>
        </p:txBody>
      </p:sp>
      <p:pic>
        <p:nvPicPr>
          <p:cNvPr id="112" name="Picture 2" descr="Logo">
            <a:extLst>
              <a:ext uri="{FF2B5EF4-FFF2-40B4-BE49-F238E27FC236}">
                <a16:creationId xmlns:a16="http://schemas.microsoft.com/office/drawing/2014/main" id="{AF33997A-FD50-4C20-8EA0-1FDB359D7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4" r="70303" b="19674"/>
          <a:stretch/>
        </p:blipFill>
        <p:spPr bwMode="auto">
          <a:xfrm>
            <a:off x="660400" y="3386878"/>
            <a:ext cx="1300480" cy="53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BA3E3123-7C2D-4224-9206-609D99B1C604}"/>
              </a:ext>
            </a:extLst>
          </p:cNvPr>
          <p:cNvSpPr/>
          <p:nvPr/>
        </p:nvSpPr>
        <p:spPr>
          <a:xfrm>
            <a:off x="558101" y="4736092"/>
            <a:ext cx="29529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hlinkClick r:id="rId4"/>
              </a:rPr>
              <a:t>https://www.islide.cc/download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289023-ACFB-45D4-8311-7FA1195921D3}"/>
              </a:ext>
            </a:extLst>
          </p:cNvPr>
          <p:cNvSpPr txBox="1"/>
          <p:nvPr/>
        </p:nvSpPr>
        <p:spPr>
          <a:xfrm>
            <a:off x="558101" y="4138675"/>
            <a:ext cx="120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+mn-ea"/>
              </a:rPr>
              <a:t>下载链接</a:t>
            </a:r>
            <a:endParaRPr lang="en-US" altLang="zh-CN" b="1" dirty="0">
              <a:latin typeface="+mn-ea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E7A4D07-55A0-4FEF-86AC-E969590693ED}"/>
              </a:ext>
            </a:extLst>
          </p:cNvPr>
          <p:cNvSpPr/>
          <p:nvPr/>
        </p:nvSpPr>
        <p:spPr>
          <a:xfrm rot="18900000">
            <a:off x="1748013" y="4198358"/>
            <a:ext cx="159638" cy="1596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D34244A-B99A-4431-81AD-1BA4D600B217}"/>
              </a:ext>
            </a:extLst>
          </p:cNvPr>
          <p:cNvSpPr txBox="1"/>
          <p:nvPr/>
        </p:nvSpPr>
        <p:spPr>
          <a:xfrm>
            <a:off x="558101" y="5387343"/>
            <a:ext cx="307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Ctrl+</a:t>
            </a:r>
            <a:r>
              <a:rPr lang="zh-CN" altLang="en-US" dirty="0">
                <a:latin typeface="+mn-ea"/>
              </a:rPr>
              <a:t>鼠标左键即可打开网页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2095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EDD6764-E789-426B-9EE2-0BC6BD2188BE}"/>
              </a:ext>
            </a:extLst>
          </p:cNvPr>
          <p:cNvSpPr txBox="1"/>
          <p:nvPr/>
        </p:nvSpPr>
        <p:spPr>
          <a:xfrm>
            <a:off x="4036594" y="1657339"/>
            <a:ext cx="1457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办公类</a:t>
            </a: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04B24DE6-FC6C-4AEE-9D6F-727982802E56}"/>
              </a:ext>
            </a:extLst>
          </p:cNvPr>
          <p:cNvGrpSpPr/>
          <p:nvPr/>
        </p:nvGrpSpPr>
        <p:grpSpPr>
          <a:xfrm>
            <a:off x="4140202" y="3229368"/>
            <a:ext cx="7586164" cy="1499506"/>
            <a:chOff x="3648635" y="3399251"/>
            <a:chExt cx="7316228" cy="1499506"/>
          </a:xfrm>
        </p:grpSpPr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FD205957-BBDF-473C-87FF-11AB8F31F125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35" y="3399251"/>
              <a:ext cx="73162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81F7F4CF-EF76-459B-92BF-F3A8EA9C07C1}"/>
                </a:ext>
              </a:extLst>
            </p:cNvPr>
            <p:cNvCxnSpPr>
              <a:cxnSpLocks/>
            </p:cNvCxnSpPr>
            <p:nvPr/>
          </p:nvCxnSpPr>
          <p:spPr>
            <a:xfrm>
              <a:off x="3648635" y="4898757"/>
              <a:ext cx="73162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图形 94">
            <a:extLst>
              <a:ext uri="{FF2B5EF4-FFF2-40B4-BE49-F238E27FC236}">
                <a16:creationId xmlns:a16="http://schemas.microsoft.com/office/drawing/2014/main" id="{AA1FAC3E-3AA5-4B9B-9E76-5B59C9926CB6}"/>
              </a:ext>
            </a:extLst>
          </p:cNvPr>
          <p:cNvSpPr/>
          <p:nvPr/>
        </p:nvSpPr>
        <p:spPr>
          <a:xfrm>
            <a:off x="6598755" y="5546022"/>
            <a:ext cx="462925" cy="399543"/>
          </a:xfrm>
          <a:custGeom>
            <a:avLst/>
            <a:gdLst>
              <a:gd name="connsiteX0" fmla="*/ 336612 w 462925"/>
              <a:gd name="connsiteY0" fmla="*/ 399543 h 399543"/>
              <a:gd name="connsiteX1" fmla="*/ 126279 w 462925"/>
              <a:gd name="connsiteY1" fmla="*/ 399543 h 399543"/>
              <a:gd name="connsiteX2" fmla="*/ 0 w 462925"/>
              <a:gd name="connsiteY2" fmla="*/ 273423 h 399543"/>
              <a:gd name="connsiteX3" fmla="*/ 84381 w 462925"/>
              <a:gd name="connsiteY3" fmla="*/ 154274 h 399543"/>
              <a:gd name="connsiteX4" fmla="*/ 224408 w 462925"/>
              <a:gd name="connsiteY4" fmla="*/ 171 h 399543"/>
              <a:gd name="connsiteX5" fmla="*/ 378510 w 462925"/>
              <a:gd name="connsiteY5" fmla="*/ 140199 h 399543"/>
              <a:gd name="connsiteX6" fmla="*/ 378510 w 462925"/>
              <a:gd name="connsiteY6" fmla="*/ 154274 h 399543"/>
              <a:gd name="connsiteX7" fmla="*/ 455761 w 462925"/>
              <a:gd name="connsiteY7" fmla="*/ 315162 h 399543"/>
              <a:gd name="connsiteX8" fmla="*/ 336612 w 462925"/>
              <a:gd name="connsiteY8" fmla="*/ 399543 h 39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25" h="399543">
                <a:moveTo>
                  <a:pt x="336612" y="399543"/>
                </a:moveTo>
                <a:lnTo>
                  <a:pt x="126279" y="399543"/>
                </a:lnTo>
                <a:cubicBezTo>
                  <a:pt x="56581" y="399587"/>
                  <a:pt x="44" y="343121"/>
                  <a:pt x="0" y="273423"/>
                </a:cubicBezTo>
                <a:cubicBezTo>
                  <a:pt x="-34" y="219816"/>
                  <a:pt x="33803" y="172037"/>
                  <a:pt x="84381" y="154274"/>
                </a:cubicBezTo>
                <a:cubicBezTo>
                  <a:pt x="80494" y="73052"/>
                  <a:pt x="143187" y="4058"/>
                  <a:pt x="224408" y="171"/>
                </a:cubicBezTo>
                <a:cubicBezTo>
                  <a:pt x="305630" y="-3715"/>
                  <a:pt x="374624" y="58978"/>
                  <a:pt x="378510" y="140199"/>
                </a:cubicBezTo>
                <a:cubicBezTo>
                  <a:pt x="378735" y="144888"/>
                  <a:pt x="378735" y="149585"/>
                  <a:pt x="378510" y="154274"/>
                </a:cubicBezTo>
                <a:cubicBezTo>
                  <a:pt x="444271" y="177370"/>
                  <a:pt x="478857" y="249402"/>
                  <a:pt x="455761" y="315162"/>
                </a:cubicBezTo>
                <a:cubicBezTo>
                  <a:pt x="437997" y="365740"/>
                  <a:pt x="390219" y="399577"/>
                  <a:pt x="336612" y="399543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4" name="图形 95">
            <a:extLst>
              <a:ext uri="{FF2B5EF4-FFF2-40B4-BE49-F238E27FC236}">
                <a16:creationId xmlns:a16="http://schemas.microsoft.com/office/drawing/2014/main" id="{F423F29D-6D1D-4818-953B-08D9881528A5}"/>
              </a:ext>
            </a:extLst>
          </p:cNvPr>
          <p:cNvSpPr/>
          <p:nvPr/>
        </p:nvSpPr>
        <p:spPr>
          <a:xfrm>
            <a:off x="9787483" y="5545932"/>
            <a:ext cx="420665" cy="420666"/>
          </a:xfrm>
          <a:custGeom>
            <a:avLst/>
            <a:gdLst>
              <a:gd name="connsiteX0" fmla="*/ 315499 w 420665"/>
              <a:gd name="connsiteY0" fmla="*/ 84133 h 420666"/>
              <a:gd name="connsiteX1" fmla="*/ 420666 w 420665"/>
              <a:gd name="connsiteY1" fmla="*/ 84133 h 420666"/>
              <a:gd name="connsiteX2" fmla="*/ 420666 w 420665"/>
              <a:gd name="connsiteY2" fmla="*/ 126200 h 420666"/>
              <a:gd name="connsiteX3" fmla="*/ 378599 w 420665"/>
              <a:gd name="connsiteY3" fmla="*/ 126200 h 420666"/>
              <a:gd name="connsiteX4" fmla="*/ 378599 w 420665"/>
              <a:gd name="connsiteY4" fmla="*/ 399633 h 420666"/>
              <a:gd name="connsiteX5" fmla="*/ 357566 w 420665"/>
              <a:gd name="connsiteY5" fmla="*/ 420667 h 420666"/>
              <a:gd name="connsiteX6" fmla="*/ 63100 w 420665"/>
              <a:gd name="connsiteY6" fmla="*/ 420667 h 420666"/>
              <a:gd name="connsiteX7" fmla="*/ 42067 w 420665"/>
              <a:gd name="connsiteY7" fmla="*/ 399633 h 420666"/>
              <a:gd name="connsiteX8" fmla="*/ 42067 w 420665"/>
              <a:gd name="connsiteY8" fmla="*/ 126200 h 420666"/>
              <a:gd name="connsiteX9" fmla="*/ 0 w 420665"/>
              <a:gd name="connsiteY9" fmla="*/ 126200 h 420666"/>
              <a:gd name="connsiteX10" fmla="*/ 0 w 420665"/>
              <a:gd name="connsiteY10" fmla="*/ 84133 h 420666"/>
              <a:gd name="connsiteX11" fmla="*/ 105166 w 420665"/>
              <a:gd name="connsiteY11" fmla="*/ 84133 h 420666"/>
              <a:gd name="connsiteX12" fmla="*/ 105166 w 420665"/>
              <a:gd name="connsiteY12" fmla="*/ 21033 h 420666"/>
              <a:gd name="connsiteX13" fmla="*/ 126200 w 420665"/>
              <a:gd name="connsiteY13" fmla="*/ 0 h 420666"/>
              <a:gd name="connsiteX14" fmla="*/ 294466 w 420665"/>
              <a:gd name="connsiteY14" fmla="*/ 0 h 420666"/>
              <a:gd name="connsiteX15" fmla="*/ 315499 w 420665"/>
              <a:gd name="connsiteY15" fmla="*/ 21033 h 420666"/>
              <a:gd name="connsiteX16" fmla="*/ 315499 w 420665"/>
              <a:gd name="connsiteY16" fmla="*/ 84133 h 420666"/>
              <a:gd name="connsiteX17" fmla="*/ 147233 w 420665"/>
              <a:gd name="connsiteY17" fmla="*/ 189300 h 420666"/>
              <a:gd name="connsiteX18" fmla="*/ 147233 w 420665"/>
              <a:gd name="connsiteY18" fmla="*/ 315500 h 420666"/>
              <a:gd name="connsiteX19" fmla="*/ 189300 w 420665"/>
              <a:gd name="connsiteY19" fmla="*/ 315500 h 420666"/>
              <a:gd name="connsiteX20" fmla="*/ 189300 w 420665"/>
              <a:gd name="connsiteY20" fmla="*/ 189300 h 420666"/>
              <a:gd name="connsiteX21" fmla="*/ 147233 w 420665"/>
              <a:gd name="connsiteY21" fmla="*/ 189300 h 420666"/>
              <a:gd name="connsiteX22" fmla="*/ 231366 w 420665"/>
              <a:gd name="connsiteY22" fmla="*/ 189300 h 420666"/>
              <a:gd name="connsiteX23" fmla="*/ 231366 w 420665"/>
              <a:gd name="connsiteY23" fmla="*/ 315500 h 420666"/>
              <a:gd name="connsiteX24" fmla="*/ 273433 w 420665"/>
              <a:gd name="connsiteY24" fmla="*/ 315500 h 420666"/>
              <a:gd name="connsiteX25" fmla="*/ 273433 w 420665"/>
              <a:gd name="connsiteY25" fmla="*/ 189300 h 420666"/>
              <a:gd name="connsiteX26" fmla="*/ 231366 w 420665"/>
              <a:gd name="connsiteY26" fmla="*/ 189300 h 420666"/>
              <a:gd name="connsiteX27" fmla="*/ 147233 w 420665"/>
              <a:gd name="connsiteY27" fmla="*/ 42067 h 420666"/>
              <a:gd name="connsiteX28" fmla="*/ 147233 w 420665"/>
              <a:gd name="connsiteY28" fmla="*/ 84133 h 420666"/>
              <a:gd name="connsiteX29" fmla="*/ 273433 w 420665"/>
              <a:gd name="connsiteY29" fmla="*/ 84133 h 420666"/>
              <a:gd name="connsiteX30" fmla="*/ 273433 w 420665"/>
              <a:gd name="connsiteY30" fmla="*/ 42067 h 420666"/>
              <a:gd name="connsiteX31" fmla="*/ 147233 w 420665"/>
              <a:gd name="connsiteY31" fmla="*/ 42067 h 42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20665" h="420666">
                <a:moveTo>
                  <a:pt x="315499" y="84133"/>
                </a:moveTo>
                <a:lnTo>
                  <a:pt x="420666" y="84133"/>
                </a:lnTo>
                <a:lnTo>
                  <a:pt x="420666" y="126200"/>
                </a:lnTo>
                <a:lnTo>
                  <a:pt x="378599" y="126200"/>
                </a:lnTo>
                <a:lnTo>
                  <a:pt x="378599" y="399633"/>
                </a:lnTo>
                <a:cubicBezTo>
                  <a:pt x="378599" y="411250"/>
                  <a:pt x="369182" y="420667"/>
                  <a:pt x="357566" y="420667"/>
                </a:cubicBezTo>
                <a:lnTo>
                  <a:pt x="63100" y="420667"/>
                </a:lnTo>
                <a:cubicBezTo>
                  <a:pt x="51484" y="420667"/>
                  <a:pt x="42067" y="411250"/>
                  <a:pt x="42067" y="399633"/>
                </a:cubicBezTo>
                <a:lnTo>
                  <a:pt x="42067" y="126200"/>
                </a:lnTo>
                <a:lnTo>
                  <a:pt x="0" y="126200"/>
                </a:lnTo>
                <a:lnTo>
                  <a:pt x="0" y="84133"/>
                </a:lnTo>
                <a:lnTo>
                  <a:pt x="105166" y="84133"/>
                </a:lnTo>
                <a:lnTo>
                  <a:pt x="105166" y="21033"/>
                </a:lnTo>
                <a:cubicBezTo>
                  <a:pt x="105166" y="9417"/>
                  <a:pt x="114583" y="0"/>
                  <a:pt x="126200" y="0"/>
                </a:cubicBezTo>
                <a:lnTo>
                  <a:pt x="294466" y="0"/>
                </a:lnTo>
                <a:cubicBezTo>
                  <a:pt x="306082" y="0"/>
                  <a:pt x="315499" y="9417"/>
                  <a:pt x="315499" y="21033"/>
                </a:cubicBezTo>
                <a:lnTo>
                  <a:pt x="315499" y="84133"/>
                </a:lnTo>
                <a:close/>
                <a:moveTo>
                  <a:pt x="147233" y="189300"/>
                </a:moveTo>
                <a:lnTo>
                  <a:pt x="147233" y="315500"/>
                </a:lnTo>
                <a:lnTo>
                  <a:pt x="189300" y="315500"/>
                </a:lnTo>
                <a:lnTo>
                  <a:pt x="189300" y="189300"/>
                </a:lnTo>
                <a:lnTo>
                  <a:pt x="147233" y="189300"/>
                </a:lnTo>
                <a:close/>
                <a:moveTo>
                  <a:pt x="231366" y="189300"/>
                </a:moveTo>
                <a:lnTo>
                  <a:pt x="231366" y="315500"/>
                </a:lnTo>
                <a:lnTo>
                  <a:pt x="273433" y="315500"/>
                </a:lnTo>
                <a:lnTo>
                  <a:pt x="273433" y="189300"/>
                </a:lnTo>
                <a:lnTo>
                  <a:pt x="231366" y="189300"/>
                </a:lnTo>
                <a:close/>
                <a:moveTo>
                  <a:pt x="147233" y="42067"/>
                </a:moveTo>
                <a:lnTo>
                  <a:pt x="147233" y="84133"/>
                </a:lnTo>
                <a:lnTo>
                  <a:pt x="273433" y="84133"/>
                </a:lnTo>
                <a:lnTo>
                  <a:pt x="273433" y="42067"/>
                </a:lnTo>
                <a:lnTo>
                  <a:pt x="147233" y="42067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5" name="图形 96">
            <a:extLst>
              <a:ext uri="{FF2B5EF4-FFF2-40B4-BE49-F238E27FC236}">
                <a16:creationId xmlns:a16="http://schemas.microsoft.com/office/drawing/2014/main" id="{E4887C24-7282-483E-BD05-3F6BC04C4460}"/>
              </a:ext>
            </a:extLst>
          </p:cNvPr>
          <p:cNvSpPr/>
          <p:nvPr/>
        </p:nvSpPr>
        <p:spPr>
          <a:xfrm>
            <a:off x="11054530" y="4990653"/>
            <a:ext cx="420665" cy="420666"/>
          </a:xfrm>
          <a:custGeom>
            <a:avLst/>
            <a:gdLst>
              <a:gd name="connsiteX0" fmla="*/ 210333 w 420665"/>
              <a:gd name="connsiteY0" fmla="*/ 420667 h 420666"/>
              <a:gd name="connsiteX1" fmla="*/ 0 w 420665"/>
              <a:gd name="connsiteY1" fmla="*/ 210333 h 420666"/>
              <a:gd name="connsiteX2" fmla="*/ 210333 w 420665"/>
              <a:gd name="connsiteY2" fmla="*/ 0 h 420666"/>
              <a:gd name="connsiteX3" fmla="*/ 420666 w 420665"/>
              <a:gd name="connsiteY3" fmla="*/ 210333 h 420666"/>
              <a:gd name="connsiteX4" fmla="*/ 210333 w 420665"/>
              <a:gd name="connsiteY4" fmla="*/ 420667 h 420666"/>
              <a:gd name="connsiteX5" fmla="*/ 343999 w 420665"/>
              <a:gd name="connsiteY5" fmla="*/ 293457 h 420666"/>
              <a:gd name="connsiteX6" fmla="*/ 343999 w 420665"/>
              <a:gd name="connsiteY6" fmla="*/ 291249 h 420666"/>
              <a:gd name="connsiteX7" fmla="*/ 330286 w 420665"/>
              <a:gd name="connsiteY7" fmla="*/ 255155 h 420666"/>
              <a:gd name="connsiteX8" fmla="*/ 316719 w 420665"/>
              <a:gd name="connsiteY8" fmla="*/ 248320 h 420666"/>
              <a:gd name="connsiteX9" fmla="*/ 296990 w 420665"/>
              <a:gd name="connsiteY9" fmla="*/ 232418 h 420666"/>
              <a:gd name="connsiteX10" fmla="*/ 294550 w 420665"/>
              <a:gd name="connsiteY10" fmla="*/ 228801 h 420666"/>
              <a:gd name="connsiteX11" fmla="*/ 262117 w 420665"/>
              <a:gd name="connsiteY11" fmla="*/ 212962 h 420666"/>
              <a:gd name="connsiteX12" fmla="*/ 218262 w 420665"/>
              <a:gd name="connsiteY12" fmla="*/ 237740 h 420666"/>
              <a:gd name="connsiteX13" fmla="*/ 217989 w 420665"/>
              <a:gd name="connsiteY13" fmla="*/ 239654 h 420666"/>
              <a:gd name="connsiteX14" fmla="*/ 222091 w 420665"/>
              <a:gd name="connsiteY14" fmla="*/ 269879 h 420666"/>
              <a:gd name="connsiteX15" fmla="*/ 269479 w 420665"/>
              <a:gd name="connsiteY15" fmla="*/ 329698 h 420666"/>
              <a:gd name="connsiteX16" fmla="*/ 273727 w 420665"/>
              <a:gd name="connsiteY16" fmla="*/ 370039 h 420666"/>
              <a:gd name="connsiteX17" fmla="*/ 340003 w 420665"/>
              <a:gd name="connsiteY17" fmla="*/ 322988 h 420666"/>
              <a:gd name="connsiteX18" fmla="*/ 343999 w 420665"/>
              <a:gd name="connsiteY18" fmla="*/ 293457 h 420666"/>
              <a:gd name="connsiteX19" fmla="*/ 210333 w 420665"/>
              <a:gd name="connsiteY19" fmla="*/ 38554 h 420666"/>
              <a:gd name="connsiteX20" fmla="*/ 86321 w 420665"/>
              <a:gd name="connsiteY20" fmla="*/ 91474 h 420666"/>
              <a:gd name="connsiteX21" fmla="*/ 95512 w 420665"/>
              <a:gd name="connsiteY21" fmla="*/ 102706 h 420666"/>
              <a:gd name="connsiteX22" fmla="*/ 99803 w 420665"/>
              <a:gd name="connsiteY22" fmla="*/ 130996 h 420666"/>
              <a:gd name="connsiteX23" fmla="*/ 102011 w 420665"/>
              <a:gd name="connsiteY23" fmla="*/ 149189 h 420666"/>
              <a:gd name="connsiteX24" fmla="*/ 129670 w 420665"/>
              <a:gd name="connsiteY24" fmla="*/ 160842 h 420666"/>
              <a:gd name="connsiteX25" fmla="*/ 141933 w 420665"/>
              <a:gd name="connsiteY25" fmla="*/ 163681 h 420666"/>
              <a:gd name="connsiteX26" fmla="*/ 167404 w 420665"/>
              <a:gd name="connsiteY26" fmla="*/ 183873 h 420666"/>
              <a:gd name="connsiteX27" fmla="*/ 176238 w 420665"/>
              <a:gd name="connsiteY27" fmla="*/ 192918 h 420666"/>
              <a:gd name="connsiteX28" fmla="*/ 182338 w 420665"/>
              <a:gd name="connsiteY28" fmla="*/ 182443 h 420666"/>
              <a:gd name="connsiteX29" fmla="*/ 181391 w 420665"/>
              <a:gd name="connsiteY29" fmla="*/ 171506 h 420666"/>
              <a:gd name="connsiteX30" fmla="*/ 173903 w 420665"/>
              <a:gd name="connsiteY30" fmla="*/ 121047 h 420666"/>
              <a:gd name="connsiteX31" fmla="*/ 210585 w 420665"/>
              <a:gd name="connsiteY31" fmla="*/ 107501 h 420666"/>
              <a:gd name="connsiteX32" fmla="*/ 223500 w 420665"/>
              <a:gd name="connsiteY32" fmla="*/ 107691 h 420666"/>
              <a:gd name="connsiteX33" fmla="*/ 243460 w 420665"/>
              <a:gd name="connsiteY33" fmla="*/ 82240 h 420666"/>
              <a:gd name="connsiteX34" fmla="*/ 280058 w 420665"/>
              <a:gd name="connsiteY34" fmla="*/ 53319 h 420666"/>
              <a:gd name="connsiteX35" fmla="*/ 210333 w 420665"/>
              <a:gd name="connsiteY35" fmla="*/ 38554 h 42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20665" h="420666">
                <a:moveTo>
                  <a:pt x="210333" y="420667"/>
                </a:moveTo>
                <a:cubicBezTo>
                  <a:pt x="94166" y="420667"/>
                  <a:pt x="0" y="326500"/>
                  <a:pt x="0" y="210333"/>
                </a:cubicBezTo>
                <a:cubicBezTo>
                  <a:pt x="0" y="94166"/>
                  <a:pt x="94166" y="0"/>
                  <a:pt x="210333" y="0"/>
                </a:cubicBezTo>
                <a:cubicBezTo>
                  <a:pt x="326500" y="0"/>
                  <a:pt x="420666" y="94166"/>
                  <a:pt x="420666" y="210333"/>
                </a:cubicBezTo>
                <a:cubicBezTo>
                  <a:pt x="420666" y="326500"/>
                  <a:pt x="326500" y="420667"/>
                  <a:pt x="210333" y="420667"/>
                </a:cubicBezTo>
                <a:close/>
                <a:moveTo>
                  <a:pt x="343999" y="293457"/>
                </a:moveTo>
                <a:lnTo>
                  <a:pt x="343999" y="291249"/>
                </a:lnTo>
                <a:cubicBezTo>
                  <a:pt x="343999" y="271856"/>
                  <a:pt x="343999" y="263001"/>
                  <a:pt x="330286" y="255155"/>
                </a:cubicBezTo>
                <a:cubicBezTo>
                  <a:pt x="325878" y="252657"/>
                  <a:pt x="321350" y="250375"/>
                  <a:pt x="316719" y="248320"/>
                </a:cubicBezTo>
                <a:cubicBezTo>
                  <a:pt x="309000" y="244807"/>
                  <a:pt x="303889" y="242514"/>
                  <a:pt x="296990" y="232418"/>
                </a:cubicBezTo>
                <a:cubicBezTo>
                  <a:pt x="296166" y="231219"/>
                  <a:pt x="295353" y="230014"/>
                  <a:pt x="294550" y="228801"/>
                </a:cubicBezTo>
                <a:cubicBezTo>
                  <a:pt x="287294" y="217758"/>
                  <a:pt x="282056" y="209807"/>
                  <a:pt x="262117" y="212962"/>
                </a:cubicBezTo>
                <a:cubicBezTo>
                  <a:pt x="222890" y="219188"/>
                  <a:pt x="219987" y="226087"/>
                  <a:pt x="218262" y="237740"/>
                </a:cubicBezTo>
                <a:lnTo>
                  <a:pt x="217989" y="239654"/>
                </a:lnTo>
                <a:cubicBezTo>
                  <a:pt x="215444" y="256691"/>
                  <a:pt x="214981" y="262412"/>
                  <a:pt x="222091" y="269879"/>
                </a:cubicBezTo>
                <a:cubicBezTo>
                  <a:pt x="248698" y="297790"/>
                  <a:pt x="264641" y="317919"/>
                  <a:pt x="269479" y="329698"/>
                </a:cubicBezTo>
                <a:cubicBezTo>
                  <a:pt x="271834" y="335440"/>
                  <a:pt x="277892" y="352834"/>
                  <a:pt x="273727" y="370039"/>
                </a:cubicBezTo>
                <a:cubicBezTo>
                  <a:pt x="299258" y="359870"/>
                  <a:pt x="321983" y="343737"/>
                  <a:pt x="340003" y="322988"/>
                </a:cubicBezTo>
                <a:cubicBezTo>
                  <a:pt x="342317" y="315121"/>
                  <a:pt x="343999" y="305320"/>
                  <a:pt x="343999" y="293457"/>
                </a:cubicBezTo>
                <a:close/>
                <a:moveTo>
                  <a:pt x="210333" y="38554"/>
                </a:moveTo>
                <a:cubicBezTo>
                  <a:pt x="161599" y="38554"/>
                  <a:pt x="117576" y="58872"/>
                  <a:pt x="86321" y="91474"/>
                </a:cubicBezTo>
                <a:cubicBezTo>
                  <a:pt x="90044" y="94061"/>
                  <a:pt x="93283" y="97700"/>
                  <a:pt x="95512" y="102706"/>
                </a:cubicBezTo>
                <a:cubicBezTo>
                  <a:pt x="99803" y="112318"/>
                  <a:pt x="99803" y="122225"/>
                  <a:pt x="99803" y="130996"/>
                </a:cubicBezTo>
                <a:cubicBezTo>
                  <a:pt x="99803" y="137895"/>
                  <a:pt x="99803" y="144457"/>
                  <a:pt x="102011" y="149189"/>
                </a:cubicBezTo>
                <a:cubicBezTo>
                  <a:pt x="105040" y="155668"/>
                  <a:pt x="118123" y="158444"/>
                  <a:pt x="129670" y="160842"/>
                </a:cubicBezTo>
                <a:cubicBezTo>
                  <a:pt x="133814" y="161725"/>
                  <a:pt x="138063" y="162609"/>
                  <a:pt x="141933" y="163681"/>
                </a:cubicBezTo>
                <a:cubicBezTo>
                  <a:pt x="152576" y="166626"/>
                  <a:pt x="160821" y="176196"/>
                  <a:pt x="167404" y="183873"/>
                </a:cubicBezTo>
                <a:cubicBezTo>
                  <a:pt x="170138" y="187049"/>
                  <a:pt x="174198" y="191740"/>
                  <a:pt x="176238" y="192918"/>
                </a:cubicBezTo>
                <a:cubicBezTo>
                  <a:pt x="177290" y="192161"/>
                  <a:pt x="180676" y="188480"/>
                  <a:pt x="182338" y="182443"/>
                </a:cubicBezTo>
                <a:cubicBezTo>
                  <a:pt x="183642" y="177816"/>
                  <a:pt x="183263" y="173735"/>
                  <a:pt x="181391" y="171506"/>
                </a:cubicBezTo>
                <a:cubicBezTo>
                  <a:pt x="169612" y="157624"/>
                  <a:pt x="170265" y="130911"/>
                  <a:pt x="173903" y="121047"/>
                </a:cubicBezTo>
                <a:cubicBezTo>
                  <a:pt x="179624" y="105503"/>
                  <a:pt x="197503" y="106660"/>
                  <a:pt x="210585" y="107501"/>
                </a:cubicBezTo>
                <a:cubicBezTo>
                  <a:pt x="215465" y="107817"/>
                  <a:pt x="220050" y="108132"/>
                  <a:pt x="223500" y="107691"/>
                </a:cubicBezTo>
                <a:cubicBezTo>
                  <a:pt x="236582" y="106050"/>
                  <a:pt x="240621" y="86132"/>
                  <a:pt x="243460" y="82240"/>
                </a:cubicBezTo>
                <a:cubicBezTo>
                  <a:pt x="249602" y="73827"/>
                  <a:pt x="268406" y="61144"/>
                  <a:pt x="280058" y="53319"/>
                </a:cubicBezTo>
                <a:cubicBezTo>
                  <a:pt x="258110" y="43560"/>
                  <a:pt x="234353" y="38529"/>
                  <a:pt x="210333" y="38554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6" name="图形 97">
            <a:extLst>
              <a:ext uri="{FF2B5EF4-FFF2-40B4-BE49-F238E27FC236}">
                <a16:creationId xmlns:a16="http://schemas.microsoft.com/office/drawing/2014/main" id="{D84071B1-B7DE-41EE-879B-A9A7CEFC727F}"/>
              </a:ext>
            </a:extLst>
          </p:cNvPr>
          <p:cNvSpPr/>
          <p:nvPr/>
        </p:nvSpPr>
        <p:spPr>
          <a:xfrm>
            <a:off x="11038851" y="5547236"/>
            <a:ext cx="452021" cy="419362"/>
          </a:xfrm>
          <a:custGeom>
            <a:avLst/>
            <a:gdLst>
              <a:gd name="connsiteX0" fmla="*/ 419077 w 452021"/>
              <a:gd name="connsiteY0" fmla="*/ 225730 h 419362"/>
              <a:gd name="connsiteX1" fmla="*/ 419350 w 452021"/>
              <a:gd name="connsiteY1" fmla="*/ 226024 h 419362"/>
              <a:gd name="connsiteX2" fmla="*/ 226012 w 452021"/>
              <a:gd name="connsiteY2" fmla="*/ 419362 h 419362"/>
              <a:gd name="connsiteX3" fmla="*/ 32674 w 452021"/>
              <a:gd name="connsiteY3" fmla="*/ 226024 h 419362"/>
              <a:gd name="connsiteX4" fmla="*/ 32947 w 452021"/>
              <a:gd name="connsiteY4" fmla="*/ 225730 h 419362"/>
              <a:gd name="connsiteX5" fmla="*/ 47708 w 452021"/>
              <a:gd name="connsiteY5" fmla="*/ 32947 h 419362"/>
              <a:gd name="connsiteX6" fmla="*/ 226012 w 452021"/>
              <a:gd name="connsiteY6" fmla="*/ 33190 h 419362"/>
              <a:gd name="connsiteX7" fmla="*/ 418833 w 452021"/>
              <a:gd name="connsiteY7" fmla="*/ 47426 h 419362"/>
              <a:gd name="connsiteX8" fmla="*/ 419077 w 452021"/>
              <a:gd name="connsiteY8" fmla="*/ 225730 h 41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2021" h="419362">
                <a:moveTo>
                  <a:pt x="419077" y="225730"/>
                </a:moveTo>
                <a:lnTo>
                  <a:pt x="419350" y="226024"/>
                </a:lnTo>
                <a:lnTo>
                  <a:pt x="226012" y="419362"/>
                </a:lnTo>
                <a:lnTo>
                  <a:pt x="32674" y="226024"/>
                </a:lnTo>
                <a:lnTo>
                  <a:pt x="32947" y="225730"/>
                </a:lnTo>
                <a:cubicBezTo>
                  <a:pt x="-16212" y="168418"/>
                  <a:pt x="-9603" y="82107"/>
                  <a:pt x="47708" y="32947"/>
                </a:cubicBezTo>
                <a:cubicBezTo>
                  <a:pt x="99027" y="-11071"/>
                  <a:pt x="174814" y="-10968"/>
                  <a:pt x="226012" y="33190"/>
                </a:cubicBezTo>
                <a:cubicBezTo>
                  <a:pt x="283189" y="-16125"/>
                  <a:pt x="369518" y="-9752"/>
                  <a:pt x="418833" y="47426"/>
                </a:cubicBezTo>
                <a:cubicBezTo>
                  <a:pt x="462992" y="98624"/>
                  <a:pt x="463095" y="174411"/>
                  <a:pt x="419077" y="225730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27" name="图形 98">
            <a:extLst>
              <a:ext uri="{FF2B5EF4-FFF2-40B4-BE49-F238E27FC236}">
                <a16:creationId xmlns:a16="http://schemas.microsoft.com/office/drawing/2014/main" id="{ACD73594-0405-4DA8-9850-4DF3C450EB75}"/>
              </a:ext>
            </a:extLst>
          </p:cNvPr>
          <p:cNvSpPr/>
          <p:nvPr/>
        </p:nvSpPr>
        <p:spPr>
          <a:xfrm>
            <a:off x="10421006" y="5566966"/>
            <a:ext cx="420666" cy="378600"/>
          </a:xfrm>
          <a:custGeom>
            <a:avLst/>
            <a:gdLst>
              <a:gd name="connsiteX0" fmla="*/ 420666 w 420666"/>
              <a:gd name="connsiteY0" fmla="*/ 147212 h 378600"/>
              <a:gd name="connsiteX1" fmla="*/ 420666 w 420666"/>
              <a:gd name="connsiteY1" fmla="*/ 357567 h 378600"/>
              <a:gd name="connsiteX2" fmla="*/ 399633 w 420666"/>
              <a:gd name="connsiteY2" fmla="*/ 378600 h 378600"/>
              <a:gd name="connsiteX3" fmla="*/ 231366 w 420666"/>
              <a:gd name="connsiteY3" fmla="*/ 378600 h 378600"/>
              <a:gd name="connsiteX4" fmla="*/ 231366 w 420666"/>
              <a:gd name="connsiteY4" fmla="*/ 147212 h 378600"/>
              <a:gd name="connsiteX5" fmla="*/ 420666 w 420666"/>
              <a:gd name="connsiteY5" fmla="*/ 147212 h 378600"/>
              <a:gd name="connsiteX6" fmla="*/ 189299 w 420666"/>
              <a:gd name="connsiteY6" fmla="*/ 273412 h 378600"/>
              <a:gd name="connsiteX7" fmla="*/ 189299 w 420666"/>
              <a:gd name="connsiteY7" fmla="*/ 378600 h 378600"/>
              <a:gd name="connsiteX8" fmla="*/ 21033 w 420666"/>
              <a:gd name="connsiteY8" fmla="*/ 378600 h 378600"/>
              <a:gd name="connsiteX9" fmla="*/ 0 w 420666"/>
              <a:gd name="connsiteY9" fmla="*/ 357567 h 378600"/>
              <a:gd name="connsiteX10" fmla="*/ 0 w 420666"/>
              <a:gd name="connsiteY10" fmla="*/ 273412 h 378600"/>
              <a:gd name="connsiteX11" fmla="*/ 189299 w 420666"/>
              <a:gd name="connsiteY11" fmla="*/ 273412 h 378600"/>
              <a:gd name="connsiteX12" fmla="*/ 189299 w 420666"/>
              <a:gd name="connsiteY12" fmla="*/ 0 h 378600"/>
              <a:gd name="connsiteX13" fmla="*/ 189299 w 420666"/>
              <a:gd name="connsiteY13" fmla="*/ 231346 h 378600"/>
              <a:gd name="connsiteX14" fmla="*/ 0 w 420666"/>
              <a:gd name="connsiteY14" fmla="*/ 231346 h 378600"/>
              <a:gd name="connsiteX15" fmla="*/ 0 w 420666"/>
              <a:gd name="connsiteY15" fmla="*/ 21034 h 378600"/>
              <a:gd name="connsiteX16" fmla="*/ 21033 w 420666"/>
              <a:gd name="connsiteY16" fmla="*/ 0 h 378600"/>
              <a:gd name="connsiteX17" fmla="*/ 189299 w 420666"/>
              <a:gd name="connsiteY17" fmla="*/ 0 h 378600"/>
              <a:gd name="connsiteX18" fmla="*/ 399633 w 420666"/>
              <a:gd name="connsiteY18" fmla="*/ 0 h 378600"/>
              <a:gd name="connsiteX19" fmla="*/ 420666 w 420666"/>
              <a:gd name="connsiteY19" fmla="*/ 21034 h 378600"/>
              <a:gd name="connsiteX20" fmla="*/ 420666 w 420666"/>
              <a:gd name="connsiteY20" fmla="*/ 105146 h 378600"/>
              <a:gd name="connsiteX21" fmla="*/ 231366 w 420666"/>
              <a:gd name="connsiteY21" fmla="*/ 105146 h 378600"/>
              <a:gd name="connsiteX22" fmla="*/ 231366 w 420666"/>
              <a:gd name="connsiteY22" fmla="*/ 0 h 378600"/>
              <a:gd name="connsiteX23" fmla="*/ 399633 w 420666"/>
              <a:gd name="connsiteY23" fmla="*/ 0 h 37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666" h="378600">
                <a:moveTo>
                  <a:pt x="420666" y="147212"/>
                </a:moveTo>
                <a:lnTo>
                  <a:pt x="420666" y="357567"/>
                </a:lnTo>
                <a:cubicBezTo>
                  <a:pt x="420666" y="369183"/>
                  <a:pt x="411249" y="378600"/>
                  <a:pt x="399633" y="378600"/>
                </a:cubicBezTo>
                <a:lnTo>
                  <a:pt x="231366" y="378600"/>
                </a:lnTo>
                <a:lnTo>
                  <a:pt x="231366" y="147212"/>
                </a:lnTo>
                <a:lnTo>
                  <a:pt x="420666" y="147212"/>
                </a:lnTo>
                <a:close/>
                <a:moveTo>
                  <a:pt x="189299" y="273412"/>
                </a:moveTo>
                <a:lnTo>
                  <a:pt x="189299" y="378600"/>
                </a:lnTo>
                <a:lnTo>
                  <a:pt x="21033" y="378600"/>
                </a:lnTo>
                <a:cubicBezTo>
                  <a:pt x="9417" y="378600"/>
                  <a:pt x="0" y="369183"/>
                  <a:pt x="0" y="357567"/>
                </a:cubicBezTo>
                <a:lnTo>
                  <a:pt x="0" y="273412"/>
                </a:lnTo>
                <a:lnTo>
                  <a:pt x="189299" y="273412"/>
                </a:lnTo>
                <a:close/>
                <a:moveTo>
                  <a:pt x="189299" y="0"/>
                </a:moveTo>
                <a:lnTo>
                  <a:pt x="189299" y="231346"/>
                </a:lnTo>
                <a:lnTo>
                  <a:pt x="0" y="231346"/>
                </a:lnTo>
                <a:lnTo>
                  <a:pt x="0" y="21034"/>
                </a:lnTo>
                <a:cubicBezTo>
                  <a:pt x="0" y="9417"/>
                  <a:pt x="9417" y="0"/>
                  <a:pt x="21033" y="0"/>
                </a:cubicBezTo>
                <a:lnTo>
                  <a:pt x="189299" y="0"/>
                </a:lnTo>
                <a:close/>
                <a:moveTo>
                  <a:pt x="399633" y="0"/>
                </a:moveTo>
                <a:cubicBezTo>
                  <a:pt x="411249" y="0"/>
                  <a:pt x="420666" y="9417"/>
                  <a:pt x="420666" y="21034"/>
                </a:cubicBezTo>
                <a:lnTo>
                  <a:pt x="420666" y="105146"/>
                </a:lnTo>
                <a:lnTo>
                  <a:pt x="231366" y="105146"/>
                </a:lnTo>
                <a:lnTo>
                  <a:pt x="231366" y="0"/>
                </a:lnTo>
                <a:lnTo>
                  <a:pt x="399633" y="0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8" name="图形 99">
            <a:extLst>
              <a:ext uri="{FF2B5EF4-FFF2-40B4-BE49-F238E27FC236}">
                <a16:creationId xmlns:a16="http://schemas.microsoft.com/office/drawing/2014/main" id="{39AC172B-FD8E-4295-A0DA-3FC1CF170443}"/>
              </a:ext>
            </a:extLst>
          </p:cNvPr>
          <p:cNvSpPr/>
          <p:nvPr/>
        </p:nvSpPr>
        <p:spPr>
          <a:xfrm>
            <a:off x="9174993" y="4990655"/>
            <a:ext cx="378599" cy="457008"/>
          </a:xfrm>
          <a:custGeom>
            <a:avLst/>
            <a:gdLst>
              <a:gd name="connsiteX0" fmla="*/ 323156 w 378599"/>
              <a:gd name="connsiteY0" fmla="*/ 323155 h 457008"/>
              <a:gd name="connsiteX1" fmla="*/ 189300 w 378599"/>
              <a:gd name="connsiteY1" fmla="*/ 457008 h 457008"/>
              <a:gd name="connsiteX2" fmla="*/ 55444 w 378599"/>
              <a:gd name="connsiteY2" fmla="*/ 323155 h 457008"/>
              <a:gd name="connsiteX3" fmla="*/ 55446 w 378599"/>
              <a:gd name="connsiteY3" fmla="*/ 55444 h 457008"/>
              <a:gd name="connsiteX4" fmla="*/ 323156 w 378599"/>
              <a:gd name="connsiteY4" fmla="*/ 55445 h 457008"/>
              <a:gd name="connsiteX5" fmla="*/ 323156 w 378599"/>
              <a:gd name="connsiteY5" fmla="*/ 323155 h 457008"/>
              <a:gd name="connsiteX6" fmla="*/ 189300 w 378599"/>
              <a:gd name="connsiteY6" fmla="*/ 231365 h 457008"/>
              <a:gd name="connsiteX7" fmla="*/ 231366 w 378599"/>
              <a:gd name="connsiteY7" fmla="*/ 189298 h 457008"/>
              <a:gd name="connsiteX8" fmla="*/ 189300 w 378599"/>
              <a:gd name="connsiteY8" fmla="*/ 147232 h 457008"/>
              <a:gd name="connsiteX9" fmla="*/ 147233 w 378599"/>
              <a:gd name="connsiteY9" fmla="*/ 189298 h 457008"/>
              <a:gd name="connsiteX10" fmla="*/ 189300 w 378599"/>
              <a:gd name="connsiteY10" fmla="*/ 231365 h 45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599" h="457008">
                <a:moveTo>
                  <a:pt x="323156" y="323155"/>
                </a:moveTo>
                <a:lnTo>
                  <a:pt x="189300" y="457008"/>
                </a:lnTo>
                <a:lnTo>
                  <a:pt x="55444" y="323155"/>
                </a:lnTo>
                <a:cubicBezTo>
                  <a:pt x="-18482" y="249228"/>
                  <a:pt x="-18481" y="129369"/>
                  <a:pt x="55446" y="55444"/>
                </a:cubicBezTo>
                <a:cubicBezTo>
                  <a:pt x="129372" y="-18482"/>
                  <a:pt x="249230" y="-18481"/>
                  <a:pt x="323156" y="55445"/>
                </a:cubicBezTo>
                <a:cubicBezTo>
                  <a:pt x="397081" y="129371"/>
                  <a:pt x="397081" y="249228"/>
                  <a:pt x="323156" y="323155"/>
                </a:cubicBezTo>
                <a:close/>
                <a:moveTo>
                  <a:pt x="189300" y="231365"/>
                </a:moveTo>
                <a:cubicBezTo>
                  <a:pt x="212532" y="231365"/>
                  <a:pt x="231366" y="212531"/>
                  <a:pt x="231366" y="189298"/>
                </a:cubicBezTo>
                <a:cubicBezTo>
                  <a:pt x="231366" y="166066"/>
                  <a:pt x="212532" y="147232"/>
                  <a:pt x="189300" y="147232"/>
                </a:cubicBezTo>
                <a:cubicBezTo>
                  <a:pt x="166067" y="147232"/>
                  <a:pt x="147233" y="166066"/>
                  <a:pt x="147233" y="189298"/>
                </a:cubicBezTo>
                <a:cubicBezTo>
                  <a:pt x="147233" y="212531"/>
                  <a:pt x="166067" y="231365"/>
                  <a:pt x="189300" y="231365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9" name="图形 100">
            <a:extLst>
              <a:ext uri="{FF2B5EF4-FFF2-40B4-BE49-F238E27FC236}">
                <a16:creationId xmlns:a16="http://schemas.microsoft.com/office/drawing/2014/main" id="{3140A6D7-F33B-46C1-BAFF-67CB2847B4E0}"/>
              </a:ext>
            </a:extLst>
          </p:cNvPr>
          <p:cNvSpPr/>
          <p:nvPr/>
        </p:nvSpPr>
        <p:spPr>
          <a:xfrm>
            <a:off x="9792547" y="4996416"/>
            <a:ext cx="416608" cy="417566"/>
          </a:xfrm>
          <a:custGeom>
            <a:avLst/>
            <a:gdLst>
              <a:gd name="connsiteX0" fmla="*/ 13866 w 416608"/>
              <a:gd name="connsiteY0" fmla="*/ 547 h 417566"/>
              <a:gd name="connsiteX1" fmla="*/ 409398 w 416608"/>
              <a:gd name="connsiteY1" fmla="*/ 132384 h 417566"/>
              <a:gd name="connsiteX2" fmla="*/ 416071 w 416608"/>
              <a:gd name="connsiteY2" fmla="*/ 145675 h 417566"/>
              <a:gd name="connsiteX3" fmla="*/ 409987 w 416608"/>
              <a:gd name="connsiteY3" fmla="*/ 152134 h 417566"/>
              <a:gd name="connsiteX4" fmla="*/ 226303 w 416608"/>
              <a:gd name="connsiteY4" fmla="*/ 225604 h 417566"/>
              <a:gd name="connsiteX5" fmla="*/ 133231 w 416608"/>
              <a:gd name="connsiteY5" fmla="*/ 411749 h 417566"/>
              <a:gd name="connsiteX6" fmla="*/ 119122 w 416608"/>
              <a:gd name="connsiteY6" fmla="*/ 416456 h 417566"/>
              <a:gd name="connsiteX7" fmla="*/ 113712 w 416608"/>
              <a:gd name="connsiteY7" fmla="*/ 409940 h 417566"/>
              <a:gd name="connsiteX8" fmla="*/ 405 w 416608"/>
              <a:gd name="connsiteY8" fmla="*/ 13398 h 417566"/>
              <a:gd name="connsiteX9" fmla="*/ 7638 w 416608"/>
              <a:gd name="connsiteY9" fmla="*/ 402 h 417566"/>
              <a:gd name="connsiteX10" fmla="*/ 13866 w 416608"/>
              <a:gd name="connsiteY10" fmla="*/ 547 h 41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6608" h="417566">
                <a:moveTo>
                  <a:pt x="13866" y="547"/>
                </a:moveTo>
                <a:lnTo>
                  <a:pt x="409398" y="132384"/>
                </a:lnTo>
                <a:cubicBezTo>
                  <a:pt x="414911" y="134211"/>
                  <a:pt x="417899" y="140162"/>
                  <a:pt x="416071" y="145675"/>
                </a:cubicBezTo>
                <a:cubicBezTo>
                  <a:pt x="415095" y="148620"/>
                  <a:pt x="412868" y="150984"/>
                  <a:pt x="409987" y="152134"/>
                </a:cubicBezTo>
                <a:lnTo>
                  <a:pt x="226303" y="225604"/>
                </a:lnTo>
                <a:lnTo>
                  <a:pt x="133231" y="411749"/>
                </a:lnTo>
                <a:cubicBezTo>
                  <a:pt x="130634" y="416944"/>
                  <a:pt x="124318" y="419052"/>
                  <a:pt x="119122" y="416456"/>
                </a:cubicBezTo>
                <a:cubicBezTo>
                  <a:pt x="116485" y="415138"/>
                  <a:pt x="114522" y="412774"/>
                  <a:pt x="113712" y="409940"/>
                </a:cubicBezTo>
                <a:lnTo>
                  <a:pt x="405" y="13398"/>
                </a:lnTo>
                <a:cubicBezTo>
                  <a:pt x="-1186" y="7812"/>
                  <a:pt x="2052" y="1994"/>
                  <a:pt x="7638" y="402"/>
                </a:cubicBezTo>
                <a:cubicBezTo>
                  <a:pt x="9681" y="-180"/>
                  <a:pt x="11853" y="-129"/>
                  <a:pt x="13866" y="547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0" name="图形 101">
            <a:extLst>
              <a:ext uri="{FF2B5EF4-FFF2-40B4-BE49-F238E27FC236}">
                <a16:creationId xmlns:a16="http://schemas.microsoft.com/office/drawing/2014/main" id="{3329C7DF-C783-4DDF-B32E-00F568D78FA3}"/>
              </a:ext>
            </a:extLst>
          </p:cNvPr>
          <p:cNvSpPr/>
          <p:nvPr/>
        </p:nvSpPr>
        <p:spPr>
          <a:xfrm>
            <a:off x="9153960" y="5545932"/>
            <a:ext cx="420666" cy="420666"/>
          </a:xfrm>
          <a:custGeom>
            <a:avLst/>
            <a:gdLst>
              <a:gd name="connsiteX0" fmla="*/ 210333 w 420666"/>
              <a:gd name="connsiteY0" fmla="*/ 0 h 420666"/>
              <a:gd name="connsiteX1" fmla="*/ 420666 w 420666"/>
              <a:gd name="connsiteY1" fmla="*/ 186965 h 420666"/>
              <a:gd name="connsiteX2" fmla="*/ 303805 w 420666"/>
              <a:gd name="connsiteY2" fmla="*/ 303806 h 420666"/>
              <a:gd name="connsiteX3" fmla="*/ 262453 w 420666"/>
              <a:gd name="connsiteY3" fmla="*/ 303806 h 420666"/>
              <a:gd name="connsiteX4" fmla="*/ 227391 w 420666"/>
              <a:gd name="connsiteY4" fmla="*/ 338868 h 420666"/>
              <a:gd name="connsiteX5" fmla="*/ 236267 w 420666"/>
              <a:gd name="connsiteY5" fmla="*/ 362005 h 420666"/>
              <a:gd name="connsiteX6" fmla="*/ 245395 w 420666"/>
              <a:gd name="connsiteY6" fmla="*/ 385604 h 420666"/>
              <a:gd name="connsiteX7" fmla="*/ 210333 w 420666"/>
              <a:gd name="connsiteY7" fmla="*/ 420667 h 420666"/>
              <a:gd name="connsiteX8" fmla="*/ 0 w 420666"/>
              <a:gd name="connsiteY8" fmla="*/ 210333 h 420666"/>
              <a:gd name="connsiteX9" fmla="*/ 210333 w 420666"/>
              <a:gd name="connsiteY9" fmla="*/ 0 h 420666"/>
              <a:gd name="connsiteX10" fmla="*/ 115683 w 420666"/>
              <a:gd name="connsiteY10" fmla="*/ 210333 h 420666"/>
              <a:gd name="connsiteX11" fmla="*/ 147233 w 420666"/>
              <a:gd name="connsiteY11" fmla="*/ 178783 h 420666"/>
              <a:gd name="connsiteX12" fmla="*/ 115683 w 420666"/>
              <a:gd name="connsiteY12" fmla="*/ 147233 h 420666"/>
              <a:gd name="connsiteX13" fmla="*/ 84133 w 420666"/>
              <a:gd name="connsiteY13" fmla="*/ 178783 h 420666"/>
              <a:gd name="connsiteX14" fmla="*/ 115683 w 420666"/>
              <a:gd name="connsiteY14" fmla="*/ 210333 h 420666"/>
              <a:gd name="connsiteX15" fmla="*/ 304983 w 420666"/>
              <a:gd name="connsiteY15" fmla="*/ 210333 h 420666"/>
              <a:gd name="connsiteX16" fmla="*/ 336533 w 420666"/>
              <a:gd name="connsiteY16" fmla="*/ 178783 h 420666"/>
              <a:gd name="connsiteX17" fmla="*/ 304983 w 420666"/>
              <a:gd name="connsiteY17" fmla="*/ 147233 h 420666"/>
              <a:gd name="connsiteX18" fmla="*/ 273433 w 420666"/>
              <a:gd name="connsiteY18" fmla="*/ 178783 h 420666"/>
              <a:gd name="connsiteX19" fmla="*/ 304983 w 420666"/>
              <a:gd name="connsiteY19" fmla="*/ 210333 h 420666"/>
              <a:gd name="connsiteX20" fmla="*/ 210333 w 420666"/>
              <a:gd name="connsiteY20" fmla="*/ 147233 h 420666"/>
              <a:gd name="connsiteX21" fmla="*/ 241883 w 420666"/>
              <a:gd name="connsiteY21" fmla="*/ 115683 h 420666"/>
              <a:gd name="connsiteX22" fmla="*/ 210333 w 420666"/>
              <a:gd name="connsiteY22" fmla="*/ 84133 h 420666"/>
              <a:gd name="connsiteX23" fmla="*/ 178783 w 420666"/>
              <a:gd name="connsiteY23" fmla="*/ 115683 h 420666"/>
              <a:gd name="connsiteX24" fmla="*/ 210333 w 420666"/>
              <a:gd name="connsiteY24" fmla="*/ 147233 h 42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0666" h="420666">
                <a:moveTo>
                  <a:pt x="210333" y="0"/>
                </a:moveTo>
                <a:cubicBezTo>
                  <a:pt x="326479" y="0"/>
                  <a:pt x="420666" y="83670"/>
                  <a:pt x="420666" y="186965"/>
                </a:cubicBezTo>
                <a:cubicBezTo>
                  <a:pt x="420631" y="251488"/>
                  <a:pt x="368328" y="303783"/>
                  <a:pt x="303805" y="303806"/>
                </a:cubicBezTo>
                <a:lnTo>
                  <a:pt x="262453" y="303806"/>
                </a:lnTo>
                <a:cubicBezTo>
                  <a:pt x="243061" y="303806"/>
                  <a:pt x="227391" y="319475"/>
                  <a:pt x="227391" y="338868"/>
                </a:cubicBezTo>
                <a:cubicBezTo>
                  <a:pt x="227391" y="347744"/>
                  <a:pt x="230904" y="355926"/>
                  <a:pt x="236267" y="362005"/>
                </a:cubicBezTo>
                <a:cubicBezTo>
                  <a:pt x="241883" y="368315"/>
                  <a:pt x="245395" y="376497"/>
                  <a:pt x="245395" y="385604"/>
                </a:cubicBezTo>
                <a:cubicBezTo>
                  <a:pt x="245395" y="405018"/>
                  <a:pt x="229263" y="420667"/>
                  <a:pt x="210333" y="420667"/>
                </a:cubicBezTo>
                <a:cubicBezTo>
                  <a:pt x="94187" y="420667"/>
                  <a:pt x="0" y="326479"/>
                  <a:pt x="0" y="210333"/>
                </a:cubicBezTo>
                <a:cubicBezTo>
                  <a:pt x="0" y="94187"/>
                  <a:pt x="94187" y="0"/>
                  <a:pt x="210333" y="0"/>
                </a:cubicBezTo>
                <a:close/>
                <a:moveTo>
                  <a:pt x="115683" y="210333"/>
                </a:moveTo>
                <a:cubicBezTo>
                  <a:pt x="133108" y="210333"/>
                  <a:pt x="147233" y="196208"/>
                  <a:pt x="147233" y="178783"/>
                </a:cubicBezTo>
                <a:cubicBezTo>
                  <a:pt x="147233" y="161359"/>
                  <a:pt x="133108" y="147233"/>
                  <a:pt x="115683" y="147233"/>
                </a:cubicBezTo>
                <a:cubicBezTo>
                  <a:pt x="98259" y="147233"/>
                  <a:pt x="84133" y="161359"/>
                  <a:pt x="84133" y="178783"/>
                </a:cubicBezTo>
                <a:cubicBezTo>
                  <a:pt x="84133" y="196208"/>
                  <a:pt x="98259" y="210333"/>
                  <a:pt x="115683" y="210333"/>
                </a:cubicBezTo>
                <a:close/>
                <a:moveTo>
                  <a:pt x="304983" y="210333"/>
                </a:moveTo>
                <a:cubicBezTo>
                  <a:pt x="322407" y="210333"/>
                  <a:pt x="336533" y="196208"/>
                  <a:pt x="336533" y="178783"/>
                </a:cubicBezTo>
                <a:cubicBezTo>
                  <a:pt x="336533" y="161359"/>
                  <a:pt x="322407" y="147233"/>
                  <a:pt x="304983" y="147233"/>
                </a:cubicBezTo>
                <a:cubicBezTo>
                  <a:pt x="287558" y="147233"/>
                  <a:pt x="273433" y="161359"/>
                  <a:pt x="273433" y="178783"/>
                </a:cubicBezTo>
                <a:cubicBezTo>
                  <a:pt x="273433" y="196208"/>
                  <a:pt x="287558" y="210333"/>
                  <a:pt x="304983" y="210333"/>
                </a:cubicBezTo>
                <a:close/>
                <a:moveTo>
                  <a:pt x="210333" y="147233"/>
                </a:moveTo>
                <a:cubicBezTo>
                  <a:pt x="227757" y="147233"/>
                  <a:pt x="241883" y="133108"/>
                  <a:pt x="241883" y="115683"/>
                </a:cubicBezTo>
                <a:cubicBezTo>
                  <a:pt x="241883" y="98259"/>
                  <a:pt x="227757" y="84133"/>
                  <a:pt x="210333" y="84133"/>
                </a:cubicBezTo>
                <a:cubicBezTo>
                  <a:pt x="192908" y="84133"/>
                  <a:pt x="178783" y="98259"/>
                  <a:pt x="178783" y="115683"/>
                </a:cubicBezTo>
                <a:cubicBezTo>
                  <a:pt x="178783" y="133108"/>
                  <a:pt x="192908" y="147233"/>
                  <a:pt x="210333" y="147233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1" name="图形 102">
            <a:extLst>
              <a:ext uri="{FF2B5EF4-FFF2-40B4-BE49-F238E27FC236}">
                <a16:creationId xmlns:a16="http://schemas.microsoft.com/office/drawing/2014/main" id="{5665F6D1-BCB7-4331-920A-DD5E200F28A0}"/>
              </a:ext>
            </a:extLst>
          </p:cNvPr>
          <p:cNvSpPr/>
          <p:nvPr/>
        </p:nvSpPr>
        <p:spPr>
          <a:xfrm>
            <a:off x="10421006" y="4990652"/>
            <a:ext cx="420666" cy="420668"/>
          </a:xfrm>
          <a:custGeom>
            <a:avLst/>
            <a:gdLst>
              <a:gd name="connsiteX0" fmla="*/ 314448 w 420666"/>
              <a:gd name="connsiteY0" fmla="*/ 209283 h 420668"/>
              <a:gd name="connsiteX1" fmla="*/ 353528 w 420666"/>
              <a:gd name="connsiteY1" fmla="*/ 70842 h 420668"/>
              <a:gd name="connsiteX2" fmla="*/ 406006 w 420666"/>
              <a:gd name="connsiteY2" fmla="*/ 48336 h 420668"/>
              <a:gd name="connsiteX3" fmla="*/ 419815 w 420666"/>
              <a:gd name="connsiteY3" fmla="*/ 53859 h 420668"/>
              <a:gd name="connsiteX4" fmla="*/ 420666 w 420666"/>
              <a:gd name="connsiteY4" fmla="*/ 58011 h 420668"/>
              <a:gd name="connsiteX5" fmla="*/ 420666 w 420666"/>
              <a:gd name="connsiteY5" fmla="*/ 357568 h 420668"/>
              <a:gd name="connsiteX6" fmla="*/ 273433 w 420666"/>
              <a:gd name="connsiteY6" fmla="*/ 420668 h 420668"/>
              <a:gd name="connsiteX7" fmla="*/ 147233 w 420666"/>
              <a:gd name="connsiteY7" fmla="*/ 357568 h 420668"/>
              <a:gd name="connsiteX8" fmla="*/ 14660 w 420666"/>
              <a:gd name="connsiteY8" fmla="*/ 414379 h 420668"/>
              <a:gd name="connsiteX9" fmla="*/ 851 w 420666"/>
              <a:gd name="connsiteY9" fmla="*/ 408857 h 420668"/>
              <a:gd name="connsiteX10" fmla="*/ 0 w 420666"/>
              <a:gd name="connsiteY10" fmla="*/ 404704 h 420668"/>
              <a:gd name="connsiteX11" fmla="*/ 0 w 420666"/>
              <a:gd name="connsiteY11" fmla="*/ 105168 h 420668"/>
              <a:gd name="connsiteX12" fmla="*/ 65813 w 420666"/>
              <a:gd name="connsiteY12" fmla="*/ 76963 h 420668"/>
              <a:gd name="connsiteX13" fmla="*/ 106218 w 420666"/>
              <a:gd name="connsiteY13" fmla="*/ 209262 h 420668"/>
              <a:gd name="connsiteX14" fmla="*/ 210333 w 420666"/>
              <a:gd name="connsiteY14" fmla="*/ 313398 h 420668"/>
              <a:gd name="connsiteX15" fmla="*/ 314448 w 420666"/>
              <a:gd name="connsiteY15" fmla="*/ 209283 h 420668"/>
              <a:gd name="connsiteX16" fmla="*/ 284707 w 420666"/>
              <a:gd name="connsiteY16" fmla="*/ 179542 h 420668"/>
              <a:gd name="connsiteX17" fmla="*/ 210333 w 420666"/>
              <a:gd name="connsiteY17" fmla="*/ 253874 h 420668"/>
              <a:gd name="connsiteX18" fmla="*/ 135959 w 420666"/>
              <a:gd name="connsiteY18" fmla="*/ 179521 h 420668"/>
              <a:gd name="connsiteX19" fmla="*/ 135979 w 420666"/>
              <a:gd name="connsiteY19" fmla="*/ 30793 h 420668"/>
              <a:gd name="connsiteX20" fmla="*/ 284707 w 420666"/>
              <a:gd name="connsiteY20" fmla="*/ 30812 h 420668"/>
              <a:gd name="connsiteX21" fmla="*/ 284707 w 420666"/>
              <a:gd name="connsiteY21" fmla="*/ 179521 h 42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666" h="420668">
                <a:moveTo>
                  <a:pt x="314448" y="209283"/>
                </a:moveTo>
                <a:cubicBezTo>
                  <a:pt x="350680" y="173082"/>
                  <a:pt x="365482" y="120646"/>
                  <a:pt x="353528" y="70842"/>
                </a:cubicBezTo>
                <a:lnTo>
                  <a:pt x="406006" y="48336"/>
                </a:lnTo>
                <a:cubicBezTo>
                  <a:pt x="411344" y="46048"/>
                  <a:pt x="417527" y="48520"/>
                  <a:pt x="419815" y="53859"/>
                </a:cubicBezTo>
                <a:cubicBezTo>
                  <a:pt x="420378" y="55171"/>
                  <a:pt x="420667" y="56584"/>
                  <a:pt x="420666" y="58011"/>
                </a:cubicBezTo>
                <a:lnTo>
                  <a:pt x="420666" y="357568"/>
                </a:lnTo>
                <a:lnTo>
                  <a:pt x="273433" y="420668"/>
                </a:lnTo>
                <a:lnTo>
                  <a:pt x="147233" y="357568"/>
                </a:lnTo>
                <a:lnTo>
                  <a:pt x="14660" y="414379"/>
                </a:lnTo>
                <a:cubicBezTo>
                  <a:pt x="9322" y="416668"/>
                  <a:pt x="3139" y="414195"/>
                  <a:pt x="851" y="408857"/>
                </a:cubicBezTo>
                <a:cubicBezTo>
                  <a:pt x="288" y="407544"/>
                  <a:pt x="-1" y="406132"/>
                  <a:pt x="0" y="404704"/>
                </a:cubicBezTo>
                <a:lnTo>
                  <a:pt x="0" y="105168"/>
                </a:lnTo>
                <a:lnTo>
                  <a:pt x="65813" y="76963"/>
                </a:lnTo>
                <a:cubicBezTo>
                  <a:pt x="56410" y="125039"/>
                  <a:pt x="71559" y="174642"/>
                  <a:pt x="106218" y="209262"/>
                </a:cubicBezTo>
                <a:lnTo>
                  <a:pt x="210333" y="313398"/>
                </a:lnTo>
                <a:lnTo>
                  <a:pt x="314448" y="209283"/>
                </a:lnTo>
                <a:close/>
                <a:moveTo>
                  <a:pt x="284707" y="179542"/>
                </a:moveTo>
                <a:lnTo>
                  <a:pt x="210333" y="253874"/>
                </a:lnTo>
                <a:lnTo>
                  <a:pt x="135959" y="179521"/>
                </a:lnTo>
                <a:cubicBezTo>
                  <a:pt x="94895" y="138446"/>
                  <a:pt x="94904" y="71857"/>
                  <a:pt x="135979" y="30793"/>
                </a:cubicBezTo>
                <a:cubicBezTo>
                  <a:pt x="177054" y="-10272"/>
                  <a:pt x="243642" y="-10263"/>
                  <a:pt x="284707" y="30812"/>
                </a:cubicBezTo>
                <a:cubicBezTo>
                  <a:pt x="325764" y="71881"/>
                  <a:pt x="325764" y="138453"/>
                  <a:pt x="284707" y="179521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2" name="图形 103">
            <a:extLst>
              <a:ext uri="{FF2B5EF4-FFF2-40B4-BE49-F238E27FC236}">
                <a16:creationId xmlns:a16="http://schemas.microsoft.com/office/drawing/2014/main" id="{211146C5-9771-40A6-AA28-5A3C2D7BF6BE}"/>
              </a:ext>
            </a:extLst>
          </p:cNvPr>
          <p:cNvSpPr/>
          <p:nvPr/>
        </p:nvSpPr>
        <p:spPr>
          <a:xfrm>
            <a:off x="8541469" y="5524899"/>
            <a:ext cx="378599" cy="462733"/>
          </a:xfrm>
          <a:custGeom>
            <a:avLst/>
            <a:gdLst>
              <a:gd name="connsiteX0" fmla="*/ 16469 w 378599"/>
              <a:gd name="connsiteY0" fmla="*/ 38407 h 462733"/>
              <a:gd name="connsiteX1" fmla="*/ 189300 w 378599"/>
              <a:gd name="connsiteY1" fmla="*/ 0 h 462733"/>
              <a:gd name="connsiteX2" fmla="*/ 362130 w 378599"/>
              <a:gd name="connsiteY2" fmla="*/ 38407 h 462733"/>
              <a:gd name="connsiteX3" fmla="*/ 378599 w 378599"/>
              <a:gd name="connsiteY3" fmla="*/ 58936 h 462733"/>
              <a:gd name="connsiteX4" fmla="*/ 378599 w 378599"/>
              <a:gd name="connsiteY4" fmla="*/ 268995 h 462733"/>
              <a:gd name="connsiteX5" fmla="*/ 322398 w 378599"/>
              <a:gd name="connsiteY5" fmla="*/ 373994 h 462733"/>
              <a:gd name="connsiteX6" fmla="*/ 189300 w 378599"/>
              <a:gd name="connsiteY6" fmla="*/ 462733 h 462733"/>
              <a:gd name="connsiteX7" fmla="*/ 56201 w 378599"/>
              <a:gd name="connsiteY7" fmla="*/ 373994 h 462733"/>
              <a:gd name="connsiteX8" fmla="*/ 0 w 378599"/>
              <a:gd name="connsiteY8" fmla="*/ 269016 h 462733"/>
              <a:gd name="connsiteX9" fmla="*/ 0 w 378599"/>
              <a:gd name="connsiteY9" fmla="*/ 58936 h 462733"/>
              <a:gd name="connsiteX10" fmla="*/ 16469 w 378599"/>
              <a:gd name="connsiteY10" fmla="*/ 38407 h 462733"/>
              <a:gd name="connsiteX11" fmla="*/ 168266 w 378599"/>
              <a:gd name="connsiteY11" fmla="*/ 189300 h 462733"/>
              <a:gd name="connsiteX12" fmla="*/ 105166 w 378599"/>
              <a:gd name="connsiteY12" fmla="*/ 189300 h 462733"/>
              <a:gd name="connsiteX13" fmla="*/ 105166 w 378599"/>
              <a:gd name="connsiteY13" fmla="*/ 231367 h 462733"/>
              <a:gd name="connsiteX14" fmla="*/ 168266 w 378599"/>
              <a:gd name="connsiteY14" fmla="*/ 231367 h 462733"/>
              <a:gd name="connsiteX15" fmla="*/ 168266 w 378599"/>
              <a:gd name="connsiteY15" fmla="*/ 294467 h 462733"/>
              <a:gd name="connsiteX16" fmla="*/ 210333 w 378599"/>
              <a:gd name="connsiteY16" fmla="*/ 294467 h 462733"/>
              <a:gd name="connsiteX17" fmla="*/ 210333 w 378599"/>
              <a:gd name="connsiteY17" fmla="*/ 231367 h 462733"/>
              <a:gd name="connsiteX18" fmla="*/ 273433 w 378599"/>
              <a:gd name="connsiteY18" fmla="*/ 231367 h 462733"/>
              <a:gd name="connsiteX19" fmla="*/ 273433 w 378599"/>
              <a:gd name="connsiteY19" fmla="*/ 189300 h 462733"/>
              <a:gd name="connsiteX20" fmla="*/ 210333 w 378599"/>
              <a:gd name="connsiteY20" fmla="*/ 189300 h 462733"/>
              <a:gd name="connsiteX21" fmla="*/ 210333 w 378599"/>
              <a:gd name="connsiteY21" fmla="*/ 126200 h 462733"/>
              <a:gd name="connsiteX22" fmla="*/ 168266 w 378599"/>
              <a:gd name="connsiteY22" fmla="*/ 126200 h 462733"/>
              <a:gd name="connsiteX23" fmla="*/ 168266 w 378599"/>
              <a:gd name="connsiteY23" fmla="*/ 189300 h 46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8599" h="462733">
                <a:moveTo>
                  <a:pt x="16469" y="38407"/>
                </a:moveTo>
                <a:lnTo>
                  <a:pt x="189300" y="0"/>
                </a:lnTo>
                <a:lnTo>
                  <a:pt x="362130" y="38407"/>
                </a:lnTo>
                <a:cubicBezTo>
                  <a:pt x="371751" y="40546"/>
                  <a:pt x="378598" y="49079"/>
                  <a:pt x="378599" y="58936"/>
                </a:cubicBezTo>
                <a:lnTo>
                  <a:pt x="378599" y="268995"/>
                </a:lnTo>
                <a:cubicBezTo>
                  <a:pt x="378596" y="311189"/>
                  <a:pt x="357507" y="350590"/>
                  <a:pt x="322398" y="373994"/>
                </a:cubicBezTo>
                <a:lnTo>
                  <a:pt x="189300" y="462733"/>
                </a:lnTo>
                <a:lnTo>
                  <a:pt x="56201" y="373994"/>
                </a:lnTo>
                <a:cubicBezTo>
                  <a:pt x="21099" y="350594"/>
                  <a:pt x="10" y="311203"/>
                  <a:pt x="0" y="269016"/>
                </a:cubicBezTo>
                <a:lnTo>
                  <a:pt x="0" y="58936"/>
                </a:lnTo>
                <a:cubicBezTo>
                  <a:pt x="1" y="49079"/>
                  <a:pt x="6847" y="40546"/>
                  <a:pt x="16469" y="38407"/>
                </a:cubicBezTo>
                <a:close/>
                <a:moveTo>
                  <a:pt x="168266" y="189300"/>
                </a:moveTo>
                <a:lnTo>
                  <a:pt x="105166" y="189300"/>
                </a:lnTo>
                <a:lnTo>
                  <a:pt x="105166" y="231367"/>
                </a:lnTo>
                <a:lnTo>
                  <a:pt x="168266" y="231367"/>
                </a:lnTo>
                <a:lnTo>
                  <a:pt x="168266" y="294467"/>
                </a:lnTo>
                <a:lnTo>
                  <a:pt x="210333" y="294467"/>
                </a:lnTo>
                <a:lnTo>
                  <a:pt x="210333" y="231367"/>
                </a:lnTo>
                <a:lnTo>
                  <a:pt x="273433" y="231367"/>
                </a:lnTo>
                <a:lnTo>
                  <a:pt x="273433" y="189300"/>
                </a:lnTo>
                <a:lnTo>
                  <a:pt x="210333" y="189300"/>
                </a:lnTo>
                <a:lnTo>
                  <a:pt x="210333" y="126200"/>
                </a:lnTo>
                <a:lnTo>
                  <a:pt x="168266" y="126200"/>
                </a:lnTo>
                <a:lnTo>
                  <a:pt x="168266" y="189300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3" name="图形 104">
            <a:extLst>
              <a:ext uri="{FF2B5EF4-FFF2-40B4-BE49-F238E27FC236}">
                <a16:creationId xmlns:a16="http://schemas.microsoft.com/office/drawing/2014/main" id="{1FDF579E-CE65-49F1-82B8-970C32A394F7}"/>
              </a:ext>
            </a:extLst>
          </p:cNvPr>
          <p:cNvSpPr/>
          <p:nvPr/>
        </p:nvSpPr>
        <p:spPr>
          <a:xfrm>
            <a:off x="8520436" y="4969620"/>
            <a:ext cx="420666" cy="441700"/>
          </a:xfrm>
          <a:custGeom>
            <a:avLst/>
            <a:gdLst>
              <a:gd name="connsiteX0" fmla="*/ 42067 w 420666"/>
              <a:gd name="connsiteY0" fmla="*/ 197713 h 441700"/>
              <a:gd name="connsiteX1" fmla="*/ 42067 w 420666"/>
              <a:gd name="connsiteY1" fmla="*/ 63100 h 441700"/>
              <a:gd name="connsiteX2" fmla="*/ 63100 w 420666"/>
              <a:gd name="connsiteY2" fmla="*/ 42067 h 441700"/>
              <a:gd name="connsiteX3" fmla="*/ 168267 w 420666"/>
              <a:gd name="connsiteY3" fmla="*/ 42067 h 441700"/>
              <a:gd name="connsiteX4" fmla="*/ 168267 w 420666"/>
              <a:gd name="connsiteY4" fmla="*/ 0 h 441700"/>
              <a:gd name="connsiteX5" fmla="*/ 252399 w 420666"/>
              <a:gd name="connsiteY5" fmla="*/ 0 h 441700"/>
              <a:gd name="connsiteX6" fmla="*/ 252399 w 420666"/>
              <a:gd name="connsiteY6" fmla="*/ 42067 h 441700"/>
              <a:gd name="connsiteX7" fmla="*/ 357566 w 420666"/>
              <a:gd name="connsiteY7" fmla="*/ 42067 h 441700"/>
              <a:gd name="connsiteX8" fmla="*/ 378599 w 420666"/>
              <a:gd name="connsiteY8" fmla="*/ 63100 h 441700"/>
              <a:gd name="connsiteX9" fmla="*/ 378599 w 420666"/>
              <a:gd name="connsiteY9" fmla="*/ 197713 h 441700"/>
              <a:gd name="connsiteX10" fmla="*/ 401441 w 420666"/>
              <a:gd name="connsiteY10" fmla="*/ 204570 h 441700"/>
              <a:gd name="connsiteX11" fmla="*/ 415786 w 420666"/>
              <a:gd name="connsiteY11" fmla="*/ 229810 h 441700"/>
              <a:gd name="connsiteX12" fmla="*/ 383900 w 420666"/>
              <a:gd name="connsiteY12" fmla="*/ 357440 h 441700"/>
              <a:gd name="connsiteX13" fmla="*/ 294466 w 420666"/>
              <a:gd name="connsiteY13" fmla="*/ 315500 h 441700"/>
              <a:gd name="connsiteX14" fmla="*/ 210333 w 420666"/>
              <a:gd name="connsiteY14" fmla="*/ 357567 h 441700"/>
              <a:gd name="connsiteX15" fmla="*/ 126200 w 420666"/>
              <a:gd name="connsiteY15" fmla="*/ 315500 h 441700"/>
              <a:gd name="connsiteX16" fmla="*/ 36766 w 420666"/>
              <a:gd name="connsiteY16" fmla="*/ 357440 h 441700"/>
              <a:gd name="connsiteX17" fmla="*/ 4880 w 420666"/>
              <a:gd name="connsiteY17" fmla="*/ 229810 h 441700"/>
              <a:gd name="connsiteX18" fmla="*/ 19225 w 420666"/>
              <a:gd name="connsiteY18" fmla="*/ 204570 h 441700"/>
              <a:gd name="connsiteX19" fmla="*/ 42067 w 420666"/>
              <a:gd name="connsiteY19" fmla="*/ 197713 h 441700"/>
              <a:gd name="connsiteX20" fmla="*/ 84133 w 420666"/>
              <a:gd name="connsiteY20" fmla="*/ 185093 h 441700"/>
              <a:gd name="connsiteX21" fmla="*/ 210333 w 420666"/>
              <a:gd name="connsiteY21" fmla="*/ 147233 h 441700"/>
              <a:gd name="connsiteX22" fmla="*/ 268259 w 420666"/>
              <a:gd name="connsiteY22" fmla="*/ 164607 h 441700"/>
              <a:gd name="connsiteX23" fmla="*/ 306308 w 420666"/>
              <a:gd name="connsiteY23" fmla="*/ 176028 h 441700"/>
              <a:gd name="connsiteX24" fmla="*/ 336533 w 420666"/>
              <a:gd name="connsiteY24" fmla="*/ 185093 h 441700"/>
              <a:gd name="connsiteX25" fmla="*/ 336533 w 420666"/>
              <a:gd name="connsiteY25" fmla="*/ 84133 h 441700"/>
              <a:gd name="connsiteX26" fmla="*/ 84133 w 420666"/>
              <a:gd name="connsiteY26" fmla="*/ 84133 h 441700"/>
              <a:gd name="connsiteX27" fmla="*/ 84133 w 420666"/>
              <a:gd name="connsiteY27" fmla="*/ 185093 h 441700"/>
              <a:gd name="connsiteX28" fmla="*/ 42067 w 420666"/>
              <a:gd name="connsiteY28" fmla="*/ 399633 h 441700"/>
              <a:gd name="connsiteX29" fmla="*/ 126200 w 420666"/>
              <a:gd name="connsiteY29" fmla="*/ 367495 h 441700"/>
              <a:gd name="connsiteX30" fmla="*/ 210333 w 420666"/>
              <a:gd name="connsiteY30" fmla="*/ 399633 h 441700"/>
              <a:gd name="connsiteX31" fmla="*/ 294466 w 420666"/>
              <a:gd name="connsiteY31" fmla="*/ 367495 h 441700"/>
              <a:gd name="connsiteX32" fmla="*/ 378599 w 420666"/>
              <a:gd name="connsiteY32" fmla="*/ 399633 h 441700"/>
              <a:gd name="connsiteX33" fmla="*/ 420666 w 420666"/>
              <a:gd name="connsiteY33" fmla="*/ 399633 h 441700"/>
              <a:gd name="connsiteX34" fmla="*/ 420666 w 420666"/>
              <a:gd name="connsiteY34" fmla="*/ 441700 h 441700"/>
              <a:gd name="connsiteX35" fmla="*/ 378599 w 420666"/>
              <a:gd name="connsiteY35" fmla="*/ 441700 h 441700"/>
              <a:gd name="connsiteX36" fmla="*/ 294466 w 420666"/>
              <a:gd name="connsiteY36" fmla="*/ 419194 h 441700"/>
              <a:gd name="connsiteX37" fmla="*/ 210333 w 420666"/>
              <a:gd name="connsiteY37" fmla="*/ 441700 h 441700"/>
              <a:gd name="connsiteX38" fmla="*/ 126200 w 420666"/>
              <a:gd name="connsiteY38" fmla="*/ 419194 h 441700"/>
              <a:gd name="connsiteX39" fmla="*/ 42067 w 420666"/>
              <a:gd name="connsiteY39" fmla="*/ 441700 h 441700"/>
              <a:gd name="connsiteX40" fmla="*/ 0 w 420666"/>
              <a:gd name="connsiteY40" fmla="*/ 441700 h 441700"/>
              <a:gd name="connsiteX41" fmla="*/ 0 w 420666"/>
              <a:gd name="connsiteY41" fmla="*/ 399633 h 441700"/>
              <a:gd name="connsiteX42" fmla="*/ 42067 w 420666"/>
              <a:gd name="connsiteY42" fmla="*/ 399633 h 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20666" h="441700">
                <a:moveTo>
                  <a:pt x="42067" y="197713"/>
                </a:moveTo>
                <a:lnTo>
                  <a:pt x="42067" y="63100"/>
                </a:lnTo>
                <a:cubicBezTo>
                  <a:pt x="42067" y="51484"/>
                  <a:pt x="51483" y="42067"/>
                  <a:pt x="63100" y="42067"/>
                </a:cubicBezTo>
                <a:lnTo>
                  <a:pt x="168267" y="42067"/>
                </a:lnTo>
                <a:lnTo>
                  <a:pt x="168267" y="0"/>
                </a:lnTo>
                <a:lnTo>
                  <a:pt x="252399" y="0"/>
                </a:lnTo>
                <a:lnTo>
                  <a:pt x="252399" y="42067"/>
                </a:lnTo>
                <a:lnTo>
                  <a:pt x="357566" y="42067"/>
                </a:lnTo>
                <a:cubicBezTo>
                  <a:pt x="369182" y="42067"/>
                  <a:pt x="378599" y="51484"/>
                  <a:pt x="378599" y="63100"/>
                </a:cubicBezTo>
                <a:lnTo>
                  <a:pt x="378599" y="197713"/>
                </a:lnTo>
                <a:lnTo>
                  <a:pt x="401441" y="204570"/>
                </a:lnTo>
                <a:cubicBezTo>
                  <a:pt x="412193" y="207806"/>
                  <a:pt x="418508" y="218917"/>
                  <a:pt x="415786" y="229810"/>
                </a:cubicBezTo>
                <a:lnTo>
                  <a:pt x="383900" y="357440"/>
                </a:lnTo>
                <a:cubicBezTo>
                  <a:pt x="348963" y="359231"/>
                  <a:pt x="315429" y="343506"/>
                  <a:pt x="294466" y="315500"/>
                </a:cubicBezTo>
                <a:cubicBezTo>
                  <a:pt x="274622" y="342003"/>
                  <a:pt x="243441" y="357593"/>
                  <a:pt x="210333" y="357567"/>
                </a:cubicBezTo>
                <a:cubicBezTo>
                  <a:pt x="177225" y="357593"/>
                  <a:pt x="146044" y="342003"/>
                  <a:pt x="126200" y="315500"/>
                </a:cubicBezTo>
                <a:cubicBezTo>
                  <a:pt x="105237" y="343506"/>
                  <a:pt x="71703" y="359231"/>
                  <a:pt x="36766" y="357440"/>
                </a:cubicBezTo>
                <a:lnTo>
                  <a:pt x="4880" y="229810"/>
                </a:lnTo>
                <a:cubicBezTo>
                  <a:pt x="2158" y="218917"/>
                  <a:pt x="8472" y="207806"/>
                  <a:pt x="19225" y="204570"/>
                </a:cubicBezTo>
                <a:lnTo>
                  <a:pt x="42067" y="197713"/>
                </a:lnTo>
                <a:close/>
                <a:moveTo>
                  <a:pt x="84133" y="185093"/>
                </a:moveTo>
                <a:lnTo>
                  <a:pt x="210333" y="147233"/>
                </a:lnTo>
                <a:lnTo>
                  <a:pt x="268259" y="164607"/>
                </a:lnTo>
                <a:lnTo>
                  <a:pt x="306308" y="176028"/>
                </a:lnTo>
                <a:lnTo>
                  <a:pt x="336533" y="185093"/>
                </a:lnTo>
                <a:lnTo>
                  <a:pt x="336533" y="84133"/>
                </a:lnTo>
                <a:lnTo>
                  <a:pt x="84133" y="84133"/>
                </a:lnTo>
                <a:lnTo>
                  <a:pt x="84133" y="185093"/>
                </a:lnTo>
                <a:close/>
                <a:moveTo>
                  <a:pt x="42067" y="399633"/>
                </a:moveTo>
                <a:cubicBezTo>
                  <a:pt x="73117" y="399676"/>
                  <a:pt x="103086" y="388228"/>
                  <a:pt x="126200" y="367495"/>
                </a:cubicBezTo>
                <a:cubicBezTo>
                  <a:pt x="149314" y="388228"/>
                  <a:pt x="179282" y="399676"/>
                  <a:pt x="210333" y="399633"/>
                </a:cubicBezTo>
                <a:cubicBezTo>
                  <a:pt x="241384" y="399676"/>
                  <a:pt x="271352" y="388228"/>
                  <a:pt x="294466" y="367495"/>
                </a:cubicBezTo>
                <a:cubicBezTo>
                  <a:pt x="317580" y="388228"/>
                  <a:pt x="347549" y="399676"/>
                  <a:pt x="378599" y="399633"/>
                </a:cubicBezTo>
                <a:lnTo>
                  <a:pt x="420666" y="399633"/>
                </a:lnTo>
                <a:lnTo>
                  <a:pt x="420666" y="441700"/>
                </a:lnTo>
                <a:lnTo>
                  <a:pt x="378599" y="441700"/>
                </a:lnTo>
                <a:cubicBezTo>
                  <a:pt x="349061" y="441748"/>
                  <a:pt x="320035" y="433984"/>
                  <a:pt x="294466" y="419194"/>
                </a:cubicBezTo>
                <a:cubicBezTo>
                  <a:pt x="268897" y="433984"/>
                  <a:pt x="239871" y="441748"/>
                  <a:pt x="210333" y="441700"/>
                </a:cubicBezTo>
                <a:cubicBezTo>
                  <a:pt x="180795" y="441748"/>
                  <a:pt x="151769" y="433984"/>
                  <a:pt x="126200" y="419194"/>
                </a:cubicBezTo>
                <a:cubicBezTo>
                  <a:pt x="100630" y="433984"/>
                  <a:pt x="71605" y="441748"/>
                  <a:pt x="42067" y="441700"/>
                </a:cubicBezTo>
                <a:lnTo>
                  <a:pt x="0" y="441700"/>
                </a:lnTo>
                <a:lnTo>
                  <a:pt x="0" y="399633"/>
                </a:lnTo>
                <a:lnTo>
                  <a:pt x="42067" y="399633"/>
                </a:lnTo>
                <a:close/>
              </a:path>
            </a:pathLst>
          </a:custGeom>
          <a:solidFill>
            <a:schemeClr val="tx1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5" name="图形 106">
            <a:extLst>
              <a:ext uri="{FF2B5EF4-FFF2-40B4-BE49-F238E27FC236}">
                <a16:creationId xmlns:a16="http://schemas.microsoft.com/office/drawing/2014/main" id="{92928C61-CE7E-414F-8BDE-3F0AE0ACB08C}"/>
              </a:ext>
            </a:extLst>
          </p:cNvPr>
          <p:cNvSpPr/>
          <p:nvPr/>
        </p:nvSpPr>
        <p:spPr>
          <a:xfrm>
            <a:off x="7253391" y="5011687"/>
            <a:ext cx="420666" cy="399633"/>
          </a:xfrm>
          <a:custGeom>
            <a:avLst/>
            <a:gdLst>
              <a:gd name="connsiteX0" fmla="*/ 420666 w 420666"/>
              <a:gd name="connsiteY0" fmla="*/ 189300 h 399633"/>
              <a:gd name="connsiteX1" fmla="*/ 420666 w 420666"/>
              <a:gd name="connsiteY1" fmla="*/ 378600 h 399633"/>
              <a:gd name="connsiteX2" fmla="*/ 399633 w 420666"/>
              <a:gd name="connsiteY2" fmla="*/ 399634 h 399633"/>
              <a:gd name="connsiteX3" fmla="*/ 378599 w 420666"/>
              <a:gd name="connsiteY3" fmla="*/ 399634 h 399633"/>
              <a:gd name="connsiteX4" fmla="*/ 357566 w 420666"/>
              <a:gd name="connsiteY4" fmla="*/ 378600 h 399633"/>
              <a:gd name="connsiteX5" fmla="*/ 357566 w 420666"/>
              <a:gd name="connsiteY5" fmla="*/ 357567 h 399633"/>
              <a:gd name="connsiteX6" fmla="*/ 63100 w 420666"/>
              <a:gd name="connsiteY6" fmla="*/ 357567 h 399633"/>
              <a:gd name="connsiteX7" fmla="*/ 63100 w 420666"/>
              <a:gd name="connsiteY7" fmla="*/ 378600 h 399633"/>
              <a:gd name="connsiteX8" fmla="*/ 42067 w 420666"/>
              <a:gd name="connsiteY8" fmla="*/ 399634 h 399633"/>
              <a:gd name="connsiteX9" fmla="*/ 21033 w 420666"/>
              <a:gd name="connsiteY9" fmla="*/ 399634 h 399633"/>
              <a:gd name="connsiteX10" fmla="*/ 0 w 420666"/>
              <a:gd name="connsiteY10" fmla="*/ 378600 h 399633"/>
              <a:gd name="connsiteX11" fmla="*/ 0 w 420666"/>
              <a:gd name="connsiteY11" fmla="*/ 189300 h 399633"/>
              <a:gd name="connsiteX12" fmla="*/ 52163 w 420666"/>
              <a:gd name="connsiteY12" fmla="*/ 67559 h 399633"/>
              <a:gd name="connsiteX13" fmla="*/ 90864 w 420666"/>
              <a:gd name="connsiteY13" fmla="*/ 42067 h 399633"/>
              <a:gd name="connsiteX14" fmla="*/ 147233 w 420666"/>
              <a:gd name="connsiteY14" fmla="*/ 42067 h 399633"/>
              <a:gd name="connsiteX15" fmla="*/ 147233 w 420666"/>
              <a:gd name="connsiteY15" fmla="*/ 0 h 399633"/>
              <a:gd name="connsiteX16" fmla="*/ 273433 w 420666"/>
              <a:gd name="connsiteY16" fmla="*/ 0 h 399633"/>
              <a:gd name="connsiteX17" fmla="*/ 273433 w 420666"/>
              <a:gd name="connsiteY17" fmla="*/ 42067 h 399633"/>
              <a:gd name="connsiteX18" fmla="*/ 329823 w 420666"/>
              <a:gd name="connsiteY18" fmla="*/ 42067 h 399633"/>
              <a:gd name="connsiteX19" fmla="*/ 368482 w 420666"/>
              <a:gd name="connsiteY19" fmla="*/ 67559 h 399633"/>
              <a:gd name="connsiteX20" fmla="*/ 420666 w 420666"/>
              <a:gd name="connsiteY20" fmla="*/ 189300 h 399633"/>
              <a:gd name="connsiteX21" fmla="*/ 45768 w 420666"/>
              <a:gd name="connsiteY21" fmla="*/ 189300 h 399633"/>
              <a:gd name="connsiteX22" fmla="*/ 374897 w 420666"/>
              <a:gd name="connsiteY22" fmla="*/ 189300 h 399633"/>
              <a:gd name="connsiteX23" fmla="*/ 329823 w 420666"/>
              <a:gd name="connsiteY23" fmla="*/ 84133 h 399633"/>
              <a:gd name="connsiteX24" fmla="*/ 90864 w 420666"/>
              <a:gd name="connsiteY24" fmla="*/ 84133 h 399633"/>
              <a:gd name="connsiteX25" fmla="*/ 45790 w 420666"/>
              <a:gd name="connsiteY25" fmla="*/ 189300 h 399633"/>
              <a:gd name="connsiteX26" fmla="*/ 94650 w 420666"/>
              <a:gd name="connsiteY26" fmla="*/ 294467 h 399633"/>
              <a:gd name="connsiteX27" fmla="*/ 126200 w 420666"/>
              <a:gd name="connsiteY27" fmla="*/ 262917 h 399633"/>
              <a:gd name="connsiteX28" fmla="*/ 94650 w 420666"/>
              <a:gd name="connsiteY28" fmla="*/ 231367 h 399633"/>
              <a:gd name="connsiteX29" fmla="*/ 63100 w 420666"/>
              <a:gd name="connsiteY29" fmla="*/ 262917 h 399633"/>
              <a:gd name="connsiteX30" fmla="*/ 94650 w 420666"/>
              <a:gd name="connsiteY30" fmla="*/ 294467 h 399633"/>
              <a:gd name="connsiteX31" fmla="*/ 326016 w 420666"/>
              <a:gd name="connsiteY31" fmla="*/ 294467 h 399633"/>
              <a:gd name="connsiteX32" fmla="*/ 357566 w 420666"/>
              <a:gd name="connsiteY32" fmla="*/ 262917 h 399633"/>
              <a:gd name="connsiteX33" fmla="*/ 326016 w 420666"/>
              <a:gd name="connsiteY33" fmla="*/ 231367 h 399633"/>
              <a:gd name="connsiteX34" fmla="*/ 294466 w 420666"/>
              <a:gd name="connsiteY34" fmla="*/ 262917 h 399633"/>
              <a:gd name="connsiteX35" fmla="*/ 326016 w 420666"/>
              <a:gd name="connsiteY35" fmla="*/ 294467 h 39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20666" h="399633">
                <a:moveTo>
                  <a:pt x="420666" y="189300"/>
                </a:moveTo>
                <a:lnTo>
                  <a:pt x="420666" y="378600"/>
                </a:lnTo>
                <a:cubicBezTo>
                  <a:pt x="420666" y="390216"/>
                  <a:pt x="411249" y="399634"/>
                  <a:pt x="399633" y="399634"/>
                </a:cubicBezTo>
                <a:lnTo>
                  <a:pt x="378599" y="399634"/>
                </a:lnTo>
                <a:cubicBezTo>
                  <a:pt x="366983" y="399634"/>
                  <a:pt x="357566" y="390216"/>
                  <a:pt x="357566" y="378600"/>
                </a:cubicBezTo>
                <a:lnTo>
                  <a:pt x="357566" y="357567"/>
                </a:lnTo>
                <a:lnTo>
                  <a:pt x="63100" y="357567"/>
                </a:lnTo>
                <a:lnTo>
                  <a:pt x="63100" y="378600"/>
                </a:lnTo>
                <a:cubicBezTo>
                  <a:pt x="63100" y="390216"/>
                  <a:pt x="53683" y="399634"/>
                  <a:pt x="42067" y="399634"/>
                </a:cubicBezTo>
                <a:lnTo>
                  <a:pt x="21033" y="399634"/>
                </a:lnTo>
                <a:cubicBezTo>
                  <a:pt x="9417" y="399634"/>
                  <a:pt x="0" y="390216"/>
                  <a:pt x="0" y="378600"/>
                </a:cubicBezTo>
                <a:lnTo>
                  <a:pt x="0" y="189300"/>
                </a:lnTo>
                <a:lnTo>
                  <a:pt x="52163" y="67559"/>
                </a:lnTo>
                <a:cubicBezTo>
                  <a:pt x="58798" y="52081"/>
                  <a:pt x="74024" y="42052"/>
                  <a:pt x="90864" y="42067"/>
                </a:cubicBezTo>
                <a:lnTo>
                  <a:pt x="147233" y="42067"/>
                </a:lnTo>
                <a:lnTo>
                  <a:pt x="147233" y="0"/>
                </a:lnTo>
                <a:lnTo>
                  <a:pt x="273433" y="0"/>
                </a:lnTo>
                <a:lnTo>
                  <a:pt x="273433" y="42067"/>
                </a:lnTo>
                <a:lnTo>
                  <a:pt x="329823" y="42067"/>
                </a:lnTo>
                <a:cubicBezTo>
                  <a:pt x="346648" y="42068"/>
                  <a:pt x="361854" y="52095"/>
                  <a:pt x="368482" y="67559"/>
                </a:cubicBezTo>
                <a:lnTo>
                  <a:pt x="420666" y="189300"/>
                </a:lnTo>
                <a:close/>
                <a:moveTo>
                  <a:pt x="45768" y="189300"/>
                </a:moveTo>
                <a:lnTo>
                  <a:pt x="374897" y="189300"/>
                </a:lnTo>
                <a:lnTo>
                  <a:pt x="329823" y="84133"/>
                </a:lnTo>
                <a:lnTo>
                  <a:pt x="90864" y="84133"/>
                </a:lnTo>
                <a:lnTo>
                  <a:pt x="45790" y="189300"/>
                </a:lnTo>
                <a:close/>
                <a:moveTo>
                  <a:pt x="94650" y="294467"/>
                </a:moveTo>
                <a:cubicBezTo>
                  <a:pt x="112075" y="294467"/>
                  <a:pt x="126200" y="280341"/>
                  <a:pt x="126200" y="262917"/>
                </a:cubicBezTo>
                <a:cubicBezTo>
                  <a:pt x="126200" y="245492"/>
                  <a:pt x="112075" y="231367"/>
                  <a:pt x="94650" y="231367"/>
                </a:cubicBezTo>
                <a:cubicBezTo>
                  <a:pt x="77225" y="231367"/>
                  <a:pt x="63100" y="245492"/>
                  <a:pt x="63100" y="262917"/>
                </a:cubicBezTo>
                <a:cubicBezTo>
                  <a:pt x="63100" y="280341"/>
                  <a:pt x="77225" y="294467"/>
                  <a:pt x="94650" y="294467"/>
                </a:cubicBezTo>
                <a:close/>
                <a:moveTo>
                  <a:pt x="326016" y="294467"/>
                </a:moveTo>
                <a:cubicBezTo>
                  <a:pt x="343441" y="294467"/>
                  <a:pt x="357566" y="280341"/>
                  <a:pt x="357566" y="262917"/>
                </a:cubicBezTo>
                <a:cubicBezTo>
                  <a:pt x="357566" y="245492"/>
                  <a:pt x="343441" y="231367"/>
                  <a:pt x="326016" y="231367"/>
                </a:cubicBezTo>
                <a:cubicBezTo>
                  <a:pt x="308591" y="231367"/>
                  <a:pt x="294466" y="245492"/>
                  <a:pt x="294466" y="262917"/>
                </a:cubicBezTo>
                <a:cubicBezTo>
                  <a:pt x="294466" y="280341"/>
                  <a:pt x="308591" y="294467"/>
                  <a:pt x="326016" y="294467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6" name="图形 107">
            <a:extLst>
              <a:ext uri="{FF2B5EF4-FFF2-40B4-BE49-F238E27FC236}">
                <a16:creationId xmlns:a16="http://schemas.microsoft.com/office/drawing/2014/main" id="{E263D042-8491-4B04-991C-8C346F14614B}"/>
              </a:ext>
            </a:extLst>
          </p:cNvPr>
          <p:cNvSpPr/>
          <p:nvPr/>
        </p:nvSpPr>
        <p:spPr>
          <a:xfrm>
            <a:off x="7232358" y="5528265"/>
            <a:ext cx="462732" cy="417300"/>
          </a:xfrm>
          <a:custGeom>
            <a:avLst/>
            <a:gdLst>
              <a:gd name="connsiteX0" fmla="*/ 21033 w 462732"/>
              <a:gd name="connsiteY0" fmla="*/ 164900 h 417300"/>
              <a:gd name="connsiteX1" fmla="*/ 84133 w 462732"/>
              <a:gd name="connsiteY1" fmla="*/ 164900 h 417300"/>
              <a:gd name="connsiteX2" fmla="*/ 84133 w 462732"/>
              <a:gd name="connsiteY2" fmla="*/ 417301 h 417300"/>
              <a:gd name="connsiteX3" fmla="*/ 21033 w 462732"/>
              <a:gd name="connsiteY3" fmla="*/ 417301 h 417300"/>
              <a:gd name="connsiteX4" fmla="*/ 0 w 462732"/>
              <a:gd name="connsiteY4" fmla="*/ 396267 h 417300"/>
              <a:gd name="connsiteX5" fmla="*/ 0 w 462732"/>
              <a:gd name="connsiteY5" fmla="*/ 185934 h 417300"/>
              <a:gd name="connsiteX6" fmla="*/ 21033 w 462732"/>
              <a:gd name="connsiteY6" fmla="*/ 164900 h 417300"/>
              <a:gd name="connsiteX7" fmla="*/ 132362 w 462732"/>
              <a:gd name="connsiteY7" fmla="*/ 137704 h 417300"/>
              <a:gd name="connsiteX8" fmla="*/ 266976 w 462732"/>
              <a:gd name="connsiteY8" fmla="*/ 3091 h 417300"/>
              <a:gd name="connsiteX9" fmla="*/ 280731 w 462732"/>
              <a:gd name="connsiteY9" fmla="*/ 2102 h 417300"/>
              <a:gd name="connsiteX10" fmla="*/ 298673 w 462732"/>
              <a:gd name="connsiteY10" fmla="*/ 15564 h 417300"/>
              <a:gd name="connsiteX11" fmla="*/ 310304 w 462732"/>
              <a:gd name="connsiteY11" fmla="*/ 48586 h 417300"/>
              <a:gd name="connsiteX12" fmla="*/ 286053 w 462732"/>
              <a:gd name="connsiteY12" fmla="*/ 143867 h 417300"/>
              <a:gd name="connsiteX13" fmla="*/ 420666 w 462732"/>
              <a:gd name="connsiteY13" fmla="*/ 143867 h 417300"/>
              <a:gd name="connsiteX14" fmla="*/ 462732 w 462732"/>
              <a:gd name="connsiteY14" fmla="*/ 185934 h 417300"/>
              <a:gd name="connsiteX15" fmla="*/ 462732 w 462732"/>
              <a:gd name="connsiteY15" fmla="*/ 230188 h 417300"/>
              <a:gd name="connsiteX16" fmla="*/ 459577 w 462732"/>
              <a:gd name="connsiteY16" fmla="*/ 246215 h 417300"/>
              <a:gd name="connsiteX17" fmla="*/ 394479 w 462732"/>
              <a:gd name="connsiteY17" fmla="*/ 404281 h 417300"/>
              <a:gd name="connsiteX18" fmla="*/ 375023 w 462732"/>
              <a:gd name="connsiteY18" fmla="*/ 417301 h 417300"/>
              <a:gd name="connsiteX19" fmla="*/ 147233 w 462732"/>
              <a:gd name="connsiteY19" fmla="*/ 417301 h 417300"/>
              <a:gd name="connsiteX20" fmla="*/ 126200 w 462732"/>
              <a:gd name="connsiteY20" fmla="*/ 396267 h 417300"/>
              <a:gd name="connsiteX21" fmla="*/ 126200 w 462732"/>
              <a:gd name="connsiteY21" fmla="*/ 152575 h 417300"/>
              <a:gd name="connsiteX22" fmla="*/ 132362 w 462732"/>
              <a:gd name="connsiteY22" fmla="*/ 137704 h 41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2732" h="417300">
                <a:moveTo>
                  <a:pt x="21033" y="164900"/>
                </a:moveTo>
                <a:lnTo>
                  <a:pt x="84133" y="164900"/>
                </a:lnTo>
                <a:lnTo>
                  <a:pt x="84133" y="417301"/>
                </a:lnTo>
                <a:lnTo>
                  <a:pt x="21033" y="417301"/>
                </a:lnTo>
                <a:cubicBezTo>
                  <a:pt x="9417" y="417301"/>
                  <a:pt x="0" y="407883"/>
                  <a:pt x="0" y="396267"/>
                </a:cubicBezTo>
                <a:lnTo>
                  <a:pt x="0" y="185934"/>
                </a:lnTo>
                <a:cubicBezTo>
                  <a:pt x="0" y="174318"/>
                  <a:pt x="9417" y="164900"/>
                  <a:pt x="21033" y="164900"/>
                </a:cubicBezTo>
                <a:close/>
                <a:moveTo>
                  <a:pt x="132362" y="137704"/>
                </a:moveTo>
                <a:lnTo>
                  <a:pt x="266976" y="3091"/>
                </a:lnTo>
                <a:cubicBezTo>
                  <a:pt x="270674" y="-619"/>
                  <a:pt x="276540" y="-1040"/>
                  <a:pt x="280731" y="2102"/>
                </a:cubicBezTo>
                <a:lnTo>
                  <a:pt x="298673" y="15564"/>
                </a:lnTo>
                <a:cubicBezTo>
                  <a:pt x="308862" y="23213"/>
                  <a:pt x="313450" y="36240"/>
                  <a:pt x="310304" y="48586"/>
                </a:cubicBezTo>
                <a:lnTo>
                  <a:pt x="286053" y="143867"/>
                </a:lnTo>
                <a:lnTo>
                  <a:pt x="420666" y="143867"/>
                </a:lnTo>
                <a:cubicBezTo>
                  <a:pt x="443898" y="143867"/>
                  <a:pt x="462732" y="162701"/>
                  <a:pt x="462732" y="185934"/>
                </a:cubicBezTo>
                <a:lnTo>
                  <a:pt x="462732" y="230188"/>
                </a:lnTo>
                <a:cubicBezTo>
                  <a:pt x="462738" y="235685"/>
                  <a:pt x="461666" y="241130"/>
                  <a:pt x="459577" y="246215"/>
                </a:cubicBezTo>
                <a:lnTo>
                  <a:pt x="394479" y="404281"/>
                </a:lnTo>
                <a:cubicBezTo>
                  <a:pt x="391232" y="412162"/>
                  <a:pt x="383548" y="417304"/>
                  <a:pt x="375023" y="417301"/>
                </a:cubicBezTo>
                <a:lnTo>
                  <a:pt x="147233" y="417301"/>
                </a:lnTo>
                <a:cubicBezTo>
                  <a:pt x="135617" y="417301"/>
                  <a:pt x="126200" y="407883"/>
                  <a:pt x="126200" y="396267"/>
                </a:cubicBezTo>
                <a:lnTo>
                  <a:pt x="126200" y="152575"/>
                </a:lnTo>
                <a:cubicBezTo>
                  <a:pt x="126201" y="146997"/>
                  <a:pt x="128418" y="141648"/>
                  <a:pt x="132362" y="137704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7" name="图形 108">
            <a:extLst>
              <a:ext uri="{FF2B5EF4-FFF2-40B4-BE49-F238E27FC236}">
                <a16:creationId xmlns:a16="http://schemas.microsoft.com/office/drawing/2014/main" id="{15362AD1-EB16-4C23-873F-0CAE24E68400}"/>
              </a:ext>
            </a:extLst>
          </p:cNvPr>
          <p:cNvSpPr/>
          <p:nvPr/>
        </p:nvSpPr>
        <p:spPr>
          <a:xfrm>
            <a:off x="7886913" y="5545932"/>
            <a:ext cx="420666" cy="420666"/>
          </a:xfrm>
          <a:custGeom>
            <a:avLst/>
            <a:gdLst>
              <a:gd name="connsiteX0" fmla="*/ 210333 w 420666"/>
              <a:gd name="connsiteY0" fmla="*/ 420667 h 420666"/>
              <a:gd name="connsiteX1" fmla="*/ 0 w 420666"/>
              <a:gd name="connsiteY1" fmla="*/ 210333 h 420666"/>
              <a:gd name="connsiteX2" fmla="*/ 210333 w 420666"/>
              <a:gd name="connsiteY2" fmla="*/ 0 h 420666"/>
              <a:gd name="connsiteX3" fmla="*/ 420666 w 420666"/>
              <a:gd name="connsiteY3" fmla="*/ 210333 h 420666"/>
              <a:gd name="connsiteX4" fmla="*/ 210333 w 420666"/>
              <a:gd name="connsiteY4" fmla="*/ 420667 h 420666"/>
              <a:gd name="connsiteX5" fmla="*/ 231366 w 420666"/>
              <a:gd name="connsiteY5" fmla="*/ 210333 h 420666"/>
              <a:gd name="connsiteX6" fmla="*/ 231366 w 420666"/>
              <a:gd name="connsiteY6" fmla="*/ 105167 h 420666"/>
              <a:gd name="connsiteX7" fmla="*/ 189299 w 420666"/>
              <a:gd name="connsiteY7" fmla="*/ 105167 h 420666"/>
              <a:gd name="connsiteX8" fmla="*/ 189299 w 420666"/>
              <a:gd name="connsiteY8" fmla="*/ 252400 h 420666"/>
              <a:gd name="connsiteX9" fmla="*/ 315499 w 420666"/>
              <a:gd name="connsiteY9" fmla="*/ 252400 h 420666"/>
              <a:gd name="connsiteX10" fmla="*/ 315499 w 420666"/>
              <a:gd name="connsiteY10" fmla="*/ 210333 h 420666"/>
              <a:gd name="connsiteX11" fmla="*/ 231366 w 420666"/>
              <a:gd name="connsiteY11" fmla="*/ 210333 h 42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0666" h="420666">
                <a:moveTo>
                  <a:pt x="210333" y="420667"/>
                </a:moveTo>
                <a:cubicBezTo>
                  <a:pt x="94166" y="420667"/>
                  <a:pt x="0" y="326500"/>
                  <a:pt x="0" y="210333"/>
                </a:cubicBezTo>
                <a:cubicBezTo>
                  <a:pt x="0" y="94166"/>
                  <a:pt x="94166" y="0"/>
                  <a:pt x="210333" y="0"/>
                </a:cubicBezTo>
                <a:cubicBezTo>
                  <a:pt x="326500" y="0"/>
                  <a:pt x="420666" y="94166"/>
                  <a:pt x="420666" y="210333"/>
                </a:cubicBezTo>
                <a:cubicBezTo>
                  <a:pt x="420666" y="326500"/>
                  <a:pt x="326500" y="420667"/>
                  <a:pt x="210333" y="420667"/>
                </a:cubicBezTo>
                <a:close/>
                <a:moveTo>
                  <a:pt x="231366" y="210333"/>
                </a:moveTo>
                <a:lnTo>
                  <a:pt x="231366" y="105167"/>
                </a:lnTo>
                <a:lnTo>
                  <a:pt x="189299" y="105167"/>
                </a:lnTo>
                <a:lnTo>
                  <a:pt x="189299" y="252400"/>
                </a:lnTo>
                <a:lnTo>
                  <a:pt x="315499" y="252400"/>
                </a:lnTo>
                <a:lnTo>
                  <a:pt x="315499" y="210333"/>
                </a:lnTo>
                <a:lnTo>
                  <a:pt x="231366" y="2103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8" name="图形 109">
            <a:extLst>
              <a:ext uri="{FF2B5EF4-FFF2-40B4-BE49-F238E27FC236}">
                <a16:creationId xmlns:a16="http://schemas.microsoft.com/office/drawing/2014/main" id="{B6CC19EF-D02F-4BF3-9F5C-031C1E71D05D}"/>
              </a:ext>
            </a:extLst>
          </p:cNvPr>
          <p:cNvSpPr/>
          <p:nvPr/>
        </p:nvSpPr>
        <p:spPr>
          <a:xfrm>
            <a:off x="7907946" y="5011687"/>
            <a:ext cx="378599" cy="399633"/>
          </a:xfrm>
          <a:custGeom>
            <a:avLst/>
            <a:gdLst>
              <a:gd name="connsiteX0" fmla="*/ 298673 w 378599"/>
              <a:gd name="connsiteY0" fmla="*/ 357567 h 399633"/>
              <a:gd name="connsiteX1" fmla="*/ 336533 w 378599"/>
              <a:gd name="connsiteY1" fmla="*/ 389117 h 399633"/>
              <a:gd name="connsiteX2" fmla="*/ 336533 w 378599"/>
              <a:gd name="connsiteY2" fmla="*/ 399634 h 399633"/>
              <a:gd name="connsiteX3" fmla="*/ 42066 w 378599"/>
              <a:gd name="connsiteY3" fmla="*/ 399634 h 399633"/>
              <a:gd name="connsiteX4" fmla="*/ 42066 w 378599"/>
              <a:gd name="connsiteY4" fmla="*/ 389117 h 399633"/>
              <a:gd name="connsiteX5" fmla="*/ 79926 w 378599"/>
              <a:gd name="connsiteY5" fmla="*/ 357567 h 399633"/>
              <a:gd name="connsiteX6" fmla="*/ 42066 w 378599"/>
              <a:gd name="connsiteY6" fmla="*/ 357567 h 399633"/>
              <a:gd name="connsiteX7" fmla="*/ 0 w 378599"/>
              <a:gd name="connsiteY7" fmla="*/ 315500 h 399633"/>
              <a:gd name="connsiteX8" fmla="*/ 0 w 378599"/>
              <a:gd name="connsiteY8" fmla="*/ 84133 h 399633"/>
              <a:gd name="connsiteX9" fmla="*/ 84133 w 378599"/>
              <a:gd name="connsiteY9" fmla="*/ 0 h 399633"/>
              <a:gd name="connsiteX10" fmla="*/ 294466 w 378599"/>
              <a:gd name="connsiteY10" fmla="*/ 0 h 399633"/>
              <a:gd name="connsiteX11" fmla="*/ 378599 w 378599"/>
              <a:gd name="connsiteY11" fmla="*/ 84133 h 399633"/>
              <a:gd name="connsiteX12" fmla="*/ 378599 w 378599"/>
              <a:gd name="connsiteY12" fmla="*/ 315500 h 399633"/>
              <a:gd name="connsiteX13" fmla="*/ 336533 w 378599"/>
              <a:gd name="connsiteY13" fmla="*/ 357567 h 399633"/>
              <a:gd name="connsiteX14" fmla="*/ 298673 w 378599"/>
              <a:gd name="connsiteY14" fmla="*/ 357567 h 399633"/>
              <a:gd name="connsiteX15" fmla="*/ 42066 w 378599"/>
              <a:gd name="connsiteY15" fmla="*/ 84133 h 399633"/>
              <a:gd name="connsiteX16" fmla="*/ 42066 w 378599"/>
              <a:gd name="connsiteY16" fmla="*/ 168267 h 399633"/>
              <a:gd name="connsiteX17" fmla="*/ 336533 w 378599"/>
              <a:gd name="connsiteY17" fmla="*/ 168267 h 399633"/>
              <a:gd name="connsiteX18" fmla="*/ 336533 w 378599"/>
              <a:gd name="connsiteY18" fmla="*/ 84133 h 399633"/>
              <a:gd name="connsiteX19" fmla="*/ 42066 w 378599"/>
              <a:gd name="connsiteY19" fmla="*/ 84133 h 399633"/>
              <a:gd name="connsiteX20" fmla="*/ 189300 w 378599"/>
              <a:gd name="connsiteY20" fmla="*/ 315500 h 399633"/>
              <a:gd name="connsiteX21" fmla="*/ 231366 w 378599"/>
              <a:gd name="connsiteY21" fmla="*/ 273434 h 399633"/>
              <a:gd name="connsiteX22" fmla="*/ 189300 w 378599"/>
              <a:gd name="connsiteY22" fmla="*/ 231367 h 399633"/>
              <a:gd name="connsiteX23" fmla="*/ 147233 w 378599"/>
              <a:gd name="connsiteY23" fmla="*/ 273434 h 399633"/>
              <a:gd name="connsiteX24" fmla="*/ 189300 w 378599"/>
              <a:gd name="connsiteY24" fmla="*/ 315500 h 39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8599" h="399633">
                <a:moveTo>
                  <a:pt x="298673" y="357567"/>
                </a:moveTo>
                <a:lnTo>
                  <a:pt x="336533" y="389117"/>
                </a:lnTo>
                <a:lnTo>
                  <a:pt x="336533" y="399634"/>
                </a:lnTo>
                <a:lnTo>
                  <a:pt x="42066" y="399634"/>
                </a:lnTo>
                <a:lnTo>
                  <a:pt x="42066" y="389117"/>
                </a:lnTo>
                <a:lnTo>
                  <a:pt x="79926" y="357567"/>
                </a:lnTo>
                <a:lnTo>
                  <a:pt x="42066" y="357567"/>
                </a:lnTo>
                <a:cubicBezTo>
                  <a:pt x="18834" y="357567"/>
                  <a:pt x="0" y="338733"/>
                  <a:pt x="0" y="315500"/>
                </a:cubicBezTo>
                <a:lnTo>
                  <a:pt x="0" y="84133"/>
                </a:lnTo>
                <a:cubicBezTo>
                  <a:pt x="0" y="37668"/>
                  <a:pt x="37668" y="0"/>
                  <a:pt x="84133" y="0"/>
                </a:cubicBezTo>
                <a:lnTo>
                  <a:pt x="294466" y="0"/>
                </a:lnTo>
                <a:cubicBezTo>
                  <a:pt x="340932" y="0"/>
                  <a:pt x="378599" y="37668"/>
                  <a:pt x="378599" y="84133"/>
                </a:cubicBezTo>
                <a:lnTo>
                  <a:pt x="378599" y="315500"/>
                </a:lnTo>
                <a:cubicBezTo>
                  <a:pt x="378599" y="338733"/>
                  <a:pt x="359765" y="357567"/>
                  <a:pt x="336533" y="357567"/>
                </a:cubicBezTo>
                <a:lnTo>
                  <a:pt x="298673" y="357567"/>
                </a:lnTo>
                <a:close/>
                <a:moveTo>
                  <a:pt x="42066" y="84133"/>
                </a:moveTo>
                <a:lnTo>
                  <a:pt x="42066" y="168267"/>
                </a:lnTo>
                <a:lnTo>
                  <a:pt x="336533" y="168267"/>
                </a:lnTo>
                <a:lnTo>
                  <a:pt x="336533" y="84133"/>
                </a:lnTo>
                <a:lnTo>
                  <a:pt x="42066" y="84133"/>
                </a:lnTo>
                <a:close/>
                <a:moveTo>
                  <a:pt x="189300" y="315500"/>
                </a:moveTo>
                <a:cubicBezTo>
                  <a:pt x="212532" y="315500"/>
                  <a:pt x="231366" y="296666"/>
                  <a:pt x="231366" y="273434"/>
                </a:cubicBezTo>
                <a:cubicBezTo>
                  <a:pt x="231366" y="250200"/>
                  <a:pt x="212532" y="231367"/>
                  <a:pt x="189300" y="231367"/>
                </a:cubicBezTo>
                <a:cubicBezTo>
                  <a:pt x="166067" y="231367"/>
                  <a:pt x="147233" y="250200"/>
                  <a:pt x="147233" y="273434"/>
                </a:cubicBezTo>
                <a:cubicBezTo>
                  <a:pt x="147233" y="296666"/>
                  <a:pt x="166067" y="315500"/>
                  <a:pt x="189300" y="315500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4" name="图形 105">
            <a:extLst>
              <a:ext uri="{FF2B5EF4-FFF2-40B4-BE49-F238E27FC236}">
                <a16:creationId xmlns:a16="http://schemas.microsoft.com/office/drawing/2014/main" id="{2CE1D0BF-D807-4B7B-B74C-183BC3F1B39A}"/>
              </a:ext>
            </a:extLst>
          </p:cNvPr>
          <p:cNvSpPr/>
          <p:nvPr/>
        </p:nvSpPr>
        <p:spPr>
          <a:xfrm>
            <a:off x="5965311" y="5524899"/>
            <a:ext cx="462732" cy="462733"/>
          </a:xfrm>
          <a:custGeom>
            <a:avLst/>
            <a:gdLst>
              <a:gd name="connsiteX0" fmla="*/ 231366 w 462732"/>
              <a:gd name="connsiteY0" fmla="*/ 357567 h 462733"/>
              <a:gd name="connsiteX1" fmla="*/ 105166 w 462732"/>
              <a:gd name="connsiteY1" fmla="*/ 231367 h 462733"/>
              <a:gd name="connsiteX2" fmla="*/ 231366 w 462732"/>
              <a:gd name="connsiteY2" fmla="*/ 105167 h 462733"/>
              <a:gd name="connsiteX3" fmla="*/ 357566 w 462732"/>
              <a:gd name="connsiteY3" fmla="*/ 231367 h 462733"/>
              <a:gd name="connsiteX4" fmla="*/ 231366 w 462732"/>
              <a:gd name="connsiteY4" fmla="*/ 357567 h 462733"/>
              <a:gd name="connsiteX5" fmla="*/ 210333 w 462732"/>
              <a:gd name="connsiteY5" fmla="*/ 0 h 462733"/>
              <a:gd name="connsiteX6" fmla="*/ 252400 w 462732"/>
              <a:gd name="connsiteY6" fmla="*/ 0 h 462733"/>
              <a:gd name="connsiteX7" fmla="*/ 252400 w 462732"/>
              <a:gd name="connsiteY7" fmla="*/ 63100 h 462733"/>
              <a:gd name="connsiteX8" fmla="*/ 210333 w 462732"/>
              <a:gd name="connsiteY8" fmla="*/ 63100 h 462733"/>
              <a:gd name="connsiteX9" fmla="*/ 210333 w 462732"/>
              <a:gd name="connsiteY9" fmla="*/ 0 h 462733"/>
              <a:gd name="connsiteX10" fmla="*/ 210333 w 462732"/>
              <a:gd name="connsiteY10" fmla="*/ 399633 h 462733"/>
              <a:gd name="connsiteX11" fmla="*/ 252400 w 462732"/>
              <a:gd name="connsiteY11" fmla="*/ 399633 h 462733"/>
              <a:gd name="connsiteX12" fmla="*/ 252400 w 462732"/>
              <a:gd name="connsiteY12" fmla="*/ 462733 h 462733"/>
              <a:gd name="connsiteX13" fmla="*/ 210333 w 462732"/>
              <a:gd name="connsiteY13" fmla="*/ 462733 h 462733"/>
              <a:gd name="connsiteX14" fmla="*/ 210333 w 462732"/>
              <a:gd name="connsiteY14" fmla="*/ 399633 h 462733"/>
              <a:gd name="connsiteX15" fmla="*/ 52899 w 462732"/>
              <a:gd name="connsiteY15" fmla="*/ 82640 h 462733"/>
              <a:gd name="connsiteX16" fmla="*/ 82640 w 462732"/>
              <a:gd name="connsiteY16" fmla="*/ 52899 h 462733"/>
              <a:gd name="connsiteX17" fmla="*/ 127251 w 462732"/>
              <a:gd name="connsiteY17" fmla="*/ 97510 h 462733"/>
              <a:gd name="connsiteX18" fmla="*/ 97510 w 462732"/>
              <a:gd name="connsiteY18" fmla="*/ 127252 h 462733"/>
              <a:gd name="connsiteX19" fmla="*/ 52899 w 462732"/>
              <a:gd name="connsiteY19" fmla="*/ 82661 h 462733"/>
              <a:gd name="connsiteX20" fmla="*/ 335481 w 462732"/>
              <a:gd name="connsiteY20" fmla="*/ 365223 h 462733"/>
              <a:gd name="connsiteX21" fmla="*/ 365222 w 462732"/>
              <a:gd name="connsiteY21" fmla="*/ 335482 h 462733"/>
              <a:gd name="connsiteX22" fmla="*/ 409834 w 462732"/>
              <a:gd name="connsiteY22" fmla="*/ 380093 h 462733"/>
              <a:gd name="connsiteX23" fmla="*/ 380093 w 462732"/>
              <a:gd name="connsiteY23" fmla="*/ 409835 h 462733"/>
              <a:gd name="connsiteX24" fmla="*/ 335481 w 462732"/>
              <a:gd name="connsiteY24" fmla="*/ 365223 h 462733"/>
              <a:gd name="connsiteX25" fmla="*/ 380093 w 462732"/>
              <a:gd name="connsiteY25" fmla="*/ 52878 h 462733"/>
              <a:gd name="connsiteX26" fmla="*/ 409834 w 462732"/>
              <a:gd name="connsiteY26" fmla="*/ 82640 h 462733"/>
              <a:gd name="connsiteX27" fmla="*/ 365222 w 462732"/>
              <a:gd name="connsiteY27" fmla="*/ 127252 h 462733"/>
              <a:gd name="connsiteX28" fmla="*/ 335481 w 462732"/>
              <a:gd name="connsiteY28" fmla="*/ 97510 h 462733"/>
              <a:gd name="connsiteX29" fmla="*/ 380093 w 462732"/>
              <a:gd name="connsiteY29" fmla="*/ 52899 h 462733"/>
              <a:gd name="connsiteX30" fmla="*/ 97510 w 462732"/>
              <a:gd name="connsiteY30" fmla="*/ 335482 h 462733"/>
              <a:gd name="connsiteX31" fmla="*/ 127251 w 462732"/>
              <a:gd name="connsiteY31" fmla="*/ 365223 h 462733"/>
              <a:gd name="connsiteX32" fmla="*/ 82640 w 462732"/>
              <a:gd name="connsiteY32" fmla="*/ 409835 h 462733"/>
              <a:gd name="connsiteX33" fmla="*/ 52899 w 462732"/>
              <a:gd name="connsiteY33" fmla="*/ 380093 h 462733"/>
              <a:gd name="connsiteX34" fmla="*/ 97510 w 462732"/>
              <a:gd name="connsiteY34" fmla="*/ 335482 h 462733"/>
              <a:gd name="connsiteX35" fmla="*/ 462732 w 462732"/>
              <a:gd name="connsiteY35" fmla="*/ 210333 h 462733"/>
              <a:gd name="connsiteX36" fmla="*/ 462732 w 462732"/>
              <a:gd name="connsiteY36" fmla="*/ 252400 h 462733"/>
              <a:gd name="connsiteX37" fmla="*/ 399632 w 462732"/>
              <a:gd name="connsiteY37" fmla="*/ 252400 h 462733"/>
              <a:gd name="connsiteX38" fmla="*/ 399632 w 462732"/>
              <a:gd name="connsiteY38" fmla="*/ 210333 h 462733"/>
              <a:gd name="connsiteX39" fmla="*/ 462732 w 462732"/>
              <a:gd name="connsiteY39" fmla="*/ 210333 h 462733"/>
              <a:gd name="connsiteX40" fmla="*/ 63100 w 462732"/>
              <a:gd name="connsiteY40" fmla="*/ 210333 h 462733"/>
              <a:gd name="connsiteX41" fmla="*/ 63100 w 462732"/>
              <a:gd name="connsiteY41" fmla="*/ 252400 h 462733"/>
              <a:gd name="connsiteX42" fmla="*/ 0 w 462732"/>
              <a:gd name="connsiteY42" fmla="*/ 252400 h 462733"/>
              <a:gd name="connsiteX43" fmla="*/ 0 w 462732"/>
              <a:gd name="connsiteY43" fmla="*/ 210333 h 462733"/>
              <a:gd name="connsiteX44" fmla="*/ 63100 w 462732"/>
              <a:gd name="connsiteY44" fmla="*/ 210333 h 46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2732" h="462733">
                <a:moveTo>
                  <a:pt x="231366" y="357567"/>
                </a:moveTo>
                <a:cubicBezTo>
                  <a:pt x="161668" y="357567"/>
                  <a:pt x="105166" y="301065"/>
                  <a:pt x="105166" y="231367"/>
                </a:cubicBezTo>
                <a:cubicBezTo>
                  <a:pt x="105166" y="161668"/>
                  <a:pt x="161668" y="105167"/>
                  <a:pt x="231366" y="105167"/>
                </a:cubicBezTo>
                <a:cubicBezTo>
                  <a:pt x="301064" y="105167"/>
                  <a:pt x="357566" y="161668"/>
                  <a:pt x="357566" y="231367"/>
                </a:cubicBezTo>
                <a:cubicBezTo>
                  <a:pt x="357566" y="301065"/>
                  <a:pt x="301064" y="357567"/>
                  <a:pt x="231366" y="357567"/>
                </a:cubicBezTo>
                <a:close/>
                <a:moveTo>
                  <a:pt x="210333" y="0"/>
                </a:moveTo>
                <a:lnTo>
                  <a:pt x="252400" y="0"/>
                </a:lnTo>
                <a:lnTo>
                  <a:pt x="252400" y="63100"/>
                </a:lnTo>
                <a:lnTo>
                  <a:pt x="210333" y="63100"/>
                </a:lnTo>
                <a:lnTo>
                  <a:pt x="210333" y="0"/>
                </a:lnTo>
                <a:close/>
                <a:moveTo>
                  <a:pt x="210333" y="399633"/>
                </a:moveTo>
                <a:lnTo>
                  <a:pt x="252400" y="399633"/>
                </a:lnTo>
                <a:lnTo>
                  <a:pt x="252400" y="462733"/>
                </a:lnTo>
                <a:lnTo>
                  <a:pt x="210333" y="462733"/>
                </a:lnTo>
                <a:lnTo>
                  <a:pt x="210333" y="399633"/>
                </a:lnTo>
                <a:close/>
                <a:moveTo>
                  <a:pt x="52899" y="82640"/>
                </a:moveTo>
                <a:lnTo>
                  <a:pt x="82640" y="52899"/>
                </a:lnTo>
                <a:lnTo>
                  <a:pt x="127251" y="97510"/>
                </a:lnTo>
                <a:lnTo>
                  <a:pt x="97510" y="127252"/>
                </a:lnTo>
                <a:lnTo>
                  <a:pt x="52899" y="82661"/>
                </a:lnTo>
                <a:close/>
                <a:moveTo>
                  <a:pt x="335481" y="365223"/>
                </a:moveTo>
                <a:lnTo>
                  <a:pt x="365222" y="335482"/>
                </a:lnTo>
                <a:lnTo>
                  <a:pt x="409834" y="380093"/>
                </a:lnTo>
                <a:lnTo>
                  <a:pt x="380093" y="409835"/>
                </a:lnTo>
                <a:lnTo>
                  <a:pt x="335481" y="365223"/>
                </a:lnTo>
                <a:close/>
                <a:moveTo>
                  <a:pt x="380093" y="52878"/>
                </a:moveTo>
                <a:lnTo>
                  <a:pt x="409834" y="82640"/>
                </a:lnTo>
                <a:lnTo>
                  <a:pt x="365222" y="127252"/>
                </a:lnTo>
                <a:lnTo>
                  <a:pt x="335481" y="97510"/>
                </a:lnTo>
                <a:lnTo>
                  <a:pt x="380093" y="52899"/>
                </a:lnTo>
                <a:close/>
                <a:moveTo>
                  <a:pt x="97510" y="335482"/>
                </a:moveTo>
                <a:lnTo>
                  <a:pt x="127251" y="365223"/>
                </a:lnTo>
                <a:lnTo>
                  <a:pt x="82640" y="409835"/>
                </a:lnTo>
                <a:lnTo>
                  <a:pt x="52899" y="380093"/>
                </a:lnTo>
                <a:lnTo>
                  <a:pt x="97510" y="335482"/>
                </a:lnTo>
                <a:close/>
                <a:moveTo>
                  <a:pt x="462732" y="210333"/>
                </a:moveTo>
                <a:lnTo>
                  <a:pt x="462732" y="252400"/>
                </a:lnTo>
                <a:lnTo>
                  <a:pt x="399632" y="252400"/>
                </a:lnTo>
                <a:lnTo>
                  <a:pt x="399632" y="210333"/>
                </a:lnTo>
                <a:lnTo>
                  <a:pt x="462732" y="210333"/>
                </a:lnTo>
                <a:close/>
                <a:moveTo>
                  <a:pt x="63100" y="210333"/>
                </a:moveTo>
                <a:lnTo>
                  <a:pt x="63100" y="252400"/>
                </a:lnTo>
                <a:lnTo>
                  <a:pt x="0" y="252400"/>
                </a:lnTo>
                <a:lnTo>
                  <a:pt x="0" y="210333"/>
                </a:lnTo>
                <a:lnTo>
                  <a:pt x="63100" y="2103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9" name="图形 110">
            <a:extLst>
              <a:ext uri="{FF2B5EF4-FFF2-40B4-BE49-F238E27FC236}">
                <a16:creationId xmlns:a16="http://schemas.microsoft.com/office/drawing/2014/main" id="{63558E35-863E-499D-9669-1D3CED1C6158}"/>
              </a:ext>
            </a:extLst>
          </p:cNvPr>
          <p:cNvSpPr/>
          <p:nvPr/>
        </p:nvSpPr>
        <p:spPr>
          <a:xfrm>
            <a:off x="5986344" y="4990653"/>
            <a:ext cx="427270" cy="427271"/>
          </a:xfrm>
          <a:custGeom>
            <a:avLst/>
            <a:gdLst>
              <a:gd name="connsiteX0" fmla="*/ 337185 w 427270"/>
              <a:gd name="connsiteY0" fmla="*/ 307444 h 427271"/>
              <a:gd name="connsiteX1" fmla="*/ 427270 w 427270"/>
              <a:gd name="connsiteY1" fmla="*/ 397509 h 427271"/>
              <a:gd name="connsiteX2" fmla="*/ 397508 w 427270"/>
              <a:gd name="connsiteY2" fmla="*/ 427271 h 427271"/>
              <a:gd name="connsiteX3" fmla="*/ 307444 w 427270"/>
              <a:gd name="connsiteY3" fmla="*/ 337186 h 427271"/>
              <a:gd name="connsiteX4" fmla="*/ 189299 w 427270"/>
              <a:gd name="connsiteY4" fmla="*/ 378600 h 427271"/>
              <a:gd name="connsiteX5" fmla="*/ 0 w 427270"/>
              <a:gd name="connsiteY5" fmla="*/ 189300 h 427271"/>
              <a:gd name="connsiteX6" fmla="*/ 189299 w 427270"/>
              <a:gd name="connsiteY6" fmla="*/ 0 h 427271"/>
              <a:gd name="connsiteX7" fmla="*/ 378599 w 427270"/>
              <a:gd name="connsiteY7" fmla="*/ 189300 h 427271"/>
              <a:gd name="connsiteX8" fmla="*/ 337185 w 427270"/>
              <a:gd name="connsiteY8" fmla="*/ 307444 h 427271"/>
              <a:gd name="connsiteX9" fmla="*/ 168267 w 427270"/>
              <a:gd name="connsiteY9" fmla="*/ 168267 h 427271"/>
              <a:gd name="connsiteX10" fmla="*/ 105167 w 427270"/>
              <a:gd name="connsiteY10" fmla="*/ 168267 h 427271"/>
              <a:gd name="connsiteX11" fmla="*/ 105167 w 427270"/>
              <a:gd name="connsiteY11" fmla="*/ 210333 h 427271"/>
              <a:gd name="connsiteX12" fmla="*/ 168267 w 427270"/>
              <a:gd name="connsiteY12" fmla="*/ 210333 h 427271"/>
              <a:gd name="connsiteX13" fmla="*/ 168267 w 427270"/>
              <a:gd name="connsiteY13" fmla="*/ 273433 h 427271"/>
              <a:gd name="connsiteX14" fmla="*/ 210333 w 427270"/>
              <a:gd name="connsiteY14" fmla="*/ 273433 h 427271"/>
              <a:gd name="connsiteX15" fmla="*/ 210333 w 427270"/>
              <a:gd name="connsiteY15" fmla="*/ 210333 h 427271"/>
              <a:gd name="connsiteX16" fmla="*/ 273433 w 427270"/>
              <a:gd name="connsiteY16" fmla="*/ 210333 h 427271"/>
              <a:gd name="connsiteX17" fmla="*/ 273433 w 427270"/>
              <a:gd name="connsiteY17" fmla="*/ 168267 h 427271"/>
              <a:gd name="connsiteX18" fmla="*/ 210333 w 427270"/>
              <a:gd name="connsiteY18" fmla="*/ 168267 h 427271"/>
              <a:gd name="connsiteX19" fmla="*/ 210333 w 427270"/>
              <a:gd name="connsiteY19" fmla="*/ 105167 h 427271"/>
              <a:gd name="connsiteX20" fmla="*/ 168267 w 427270"/>
              <a:gd name="connsiteY20" fmla="*/ 105167 h 427271"/>
              <a:gd name="connsiteX21" fmla="*/ 168267 w 427270"/>
              <a:gd name="connsiteY21" fmla="*/ 168267 h 42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7270" h="427271">
                <a:moveTo>
                  <a:pt x="337185" y="307444"/>
                </a:moveTo>
                <a:lnTo>
                  <a:pt x="427270" y="397509"/>
                </a:lnTo>
                <a:lnTo>
                  <a:pt x="397508" y="427271"/>
                </a:lnTo>
                <a:lnTo>
                  <a:pt x="307444" y="337186"/>
                </a:lnTo>
                <a:cubicBezTo>
                  <a:pt x="273932" y="364049"/>
                  <a:pt x="232250" y="378661"/>
                  <a:pt x="189299" y="378600"/>
                </a:cubicBezTo>
                <a:cubicBezTo>
                  <a:pt x="84806" y="378600"/>
                  <a:pt x="0" y="293793"/>
                  <a:pt x="0" y="189300"/>
                </a:cubicBezTo>
                <a:cubicBezTo>
                  <a:pt x="0" y="84806"/>
                  <a:pt x="84806" y="0"/>
                  <a:pt x="189299" y="0"/>
                </a:cubicBezTo>
                <a:cubicBezTo>
                  <a:pt x="293793" y="0"/>
                  <a:pt x="378599" y="84806"/>
                  <a:pt x="378599" y="189300"/>
                </a:cubicBezTo>
                <a:cubicBezTo>
                  <a:pt x="378660" y="232250"/>
                  <a:pt x="364049" y="273933"/>
                  <a:pt x="337185" y="307444"/>
                </a:cubicBezTo>
                <a:close/>
                <a:moveTo>
                  <a:pt x="168267" y="168267"/>
                </a:moveTo>
                <a:lnTo>
                  <a:pt x="105167" y="168267"/>
                </a:lnTo>
                <a:lnTo>
                  <a:pt x="105167" y="210333"/>
                </a:lnTo>
                <a:lnTo>
                  <a:pt x="168267" y="210333"/>
                </a:lnTo>
                <a:lnTo>
                  <a:pt x="168267" y="273433"/>
                </a:lnTo>
                <a:lnTo>
                  <a:pt x="210333" y="273433"/>
                </a:lnTo>
                <a:lnTo>
                  <a:pt x="210333" y="210333"/>
                </a:lnTo>
                <a:lnTo>
                  <a:pt x="273433" y="210333"/>
                </a:lnTo>
                <a:lnTo>
                  <a:pt x="273433" y="168267"/>
                </a:lnTo>
                <a:lnTo>
                  <a:pt x="210333" y="168267"/>
                </a:lnTo>
                <a:lnTo>
                  <a:pt x="210333" y="105167"/>
                </a:lnTo>
                <a:lnTo>
                  <a:pt x="168267" y="105167"/>
                </a:lnTo>
                <a:lnTo>
                  <a:pt x="168267" y="168267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0" name="图形 111">
            <a:extLst>
              <a:ext uri="{FF2B5EF4-FFF2-40B4-BE49-F238E27FC236}">
                <a16:creationId xmlns:a16="http://schemas.microsoft.com/office/drawing/2014/main" id="{1A3AC9E2-F28A-4DB3-8114-22C2947477B2}"/>
              </a:ext>
            </a:extLst>
          </p:cNvPr>
          <p:cNvSpPr/>
          <p:nvPr/>
        </p:nvSpPr>
        <p:spPr>
          <a:xfrm>
            <a:off x="6619867" y="4990653"/>
            <a:ext cx="427270" cy="427271"/>
          </a:xfrm>
          <a:custGeom>
            <a:avLst/>
            <a:gdLst>
              <a:gd name="connsiteX0" fmla="*/ 337185 w 427270"/>
              <a:gd name="connsiteY0" fmla="*/ 307444 h 427271"/>
              <a:gd name="connsiteX1" fmla="*/ 427270 w 427270"/>
              <a:gd name="connsiteY1" fmla="*/ 397509 h 427271"/>
              <a:gd name="connsiteX2" fmla="*/ 397508 w 427270"/>
              <a:gd name="connsiteY2" fmla="*/ 427271 h 427271"/>
              <a:gd name="connsiteX3" fmla="*/ 307444 w 427270"/>
              <a:gd name="connsiteY3" fmla="*/ 337186 h 427271"/>
              <a:gd name="connsiteX4" fmla="*/ 189299 w 427270"/>
              <a:gd name="connsiteY4" fmla="*/ 378600 h 427271"/>
              <a:gd name="connsiteX5" fmla="*/ 0 w 427270"/>
              <a:gd name="connsiteY5" fmla="*/ 189300 h 427271"/>
              <a:gd name="connsiteX6" fmla="*/ 189299 w 427270"/>
              <a:gd name="connsiteY6" fmla="*/ 0 h 427271"/>
              <a:gd name="connsiteX7" fmla="*/ 378599 w 427270"/>
              <a:gd name="connsiteY7" fmla="*/ 189300 h 427271"/>
              <a:gd name="connsiteX8" fmla="*/ 337185 w 427270"/>
              <a:gd name="connsiteY8" fmla="*/ 307444 h 427271"/>
              <a:gd name="connsiteX9" fmla="*/ 105167 w 427270"/>
              <a:gd name="connsiteY9" fmla="*/ 168267 h 427271"/>
              <a:gd name="connsiteX10" fmla="*/ 105167 w 427270"/>
              <a:gd name="connsiteY10" fmla="*/ 210333 h 427271"/>
              <a:gd name="connsiteX11" fmla="*/ 273433 w 427270"/>
              <a:gd name="connsiteY11" fmla="*/ 210333 h 427271"/>
              <a:gd name="connsiteX12" fmla="*/ 273433 w 427270"/>
              <a:gd name="connsiteY12" fmla="*/ 168267 h 427271"/>
              <a:gd name="connsiteX13" fmla="*/ 105167 w 427270"/>
              <a:gd name="connsiteY13" fmla="*/ 168267 h 42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7270" h="427271">
                <a:moveTo>
                  <a:pt x="337185" y="307444"/>
                </a:moveTo>
                <a:lnTo>
                  <a:pt x="427270" y="397509"/>
                </a:lnTo>
                <a:lnTo>
                  <a:pt x="397508" y="427271"/>
                </a:lnTo>
                <a:lnTo>
                  <a:pt x="307444" y="337186"/>
                </a:lnTo>
                <a:cubicBezTo>
                  <a:pt x="273932" y="364049"/>
                  <a:pt x="232250" y="378661"/>
                  <a:pt x="189299" y="378600"/>
                </a:cubicBezTo>
                <a:cubicBezTo>
                  <a:pt x="84806" y="378600"/>
                  <a:pt x="0" y="293793"/>
                  <a:pt x="0" y="189300"/>
                </a:cubicBezTo>
                <a:cubicBezTo>
                  <a:pt x="0" y="84806"/>
                  <a:pt x="84806" y="0"/>
                  <a:pt x="189299" y="0"/>
                </a:cubicBezTo>
                <a:cubicBezTo>
                  <a:pt x="293793" y="0"/>
                  <a:pt x="378599" y="84806"/>
                  <a:pt x="378599" y="189300"/>
                </a:cubicBezTo>
                <a:cubicBezTo>
                  <a:pt x="378660" y="232250"/>
                  <a:pt x="364049" y="273933"/>
                  <a:pt x="337185" y="307444"/>
                </a:cubicBezTo>
                <a:close/>
                <a:moveTo>
                  <a:pt x="105167" y="168267"/>
                </a:moveTo>
                <a:lnTo>
                  <a:pt x="105167" y="210333"/>
                </a:lnTo>
                <a:lnTo>
                  <a:pt x="273433" y="210333"/>
                </a:lnTo>
                <a:lnTo>
                  <a:pt x="273433" y="168267"/>
                </a:lnTo>
                <a:lnTo>
                  <a:pt x="105167" y="168267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2" name="图形 3">
            <a:extLst>
              <a:ext uri="{FF2B5EF4-FFF2-40B4-BE49-F238E27FC236}">
                <a16:creationId xmlns:a16="http://schemas.microsoft.com/office/drawing/2014/main" id="{112A4574-0BF8-4CA0-9D15-F49039DB4E03}"/>
              </a:ext>
            </a:extLst>
          </p:cNvPr>
          <p:cNvSpPr/>
          <p:nvPr/>
        </p:nvSpPr>
        <p:spPr>
          <a:xfrm>
            <a:off x="10468898" y="1990288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168490 w 379103"/>
              <a:gd name="connsiteY9" fmla="*/ 105306 h 421225"/>
              <a:gd name="connsiteX10" fmla="*/ 168490 w 379103"/>
              <a:gd name="connsiteY10" fmla="*/ 315919 h 421225"/>
              <a:gd name="connsiteX11" fmla="*/ 210613 w 379103"/>
              <a:gd name="connsiteY11" fmla="*/ 315919 h 421225"/>
              <a:gd name="connsiteX12" fmla="*/ 210613 w 379103"/>
              <a:gd name="connsiteY12" fmla="*/ 105306 h 421225"/>
              <a:gd name="connsiteX13" fmla="*/ 168490 w 379103"/>
              <a:gd name="connsiteY13" fmla="*/ 105306 h 421225"/>
              <a:gd name="connsiteX14" fmla="*/ 252736 w 379103"/>
              <a:gd name="connsiteY14" fmla="*/ 189551 h 421225"/>
              <a:gd name="connsiteX15" fmla="*/ 252736 w 379103"/>
              <a:gd name="connsiteY15" fmla="*/ 315919 h 421225"/>
              <a:gd name="connsiteX16" fmla="*/ 294858 w 379103"/>
              <a:gd name="connsiteY16" fmla="*/ 315919 h 421225"/>
              <a:gd name="connsiteX17" fmla="*/ 294858 w 379103"/>
              <a:gd name="connsiteY17" fmla="*/ 189551 h 421225"/>
              <a:gd name="connsiteX18" fmla="*/ 252736 w 379103"/>
              <a:gd name="connsiteY18" fmla="*/ 189551 h 421225"/>
              <a:gd name="connsiteX19" fmla="*/ 84245 w 379103"/>
              <a:gd name="connsiteY19" fmla="*/ 231674 h 421225"/>
              <a:gd name="connsiteX20" fmla="*/ 84245 w 379103"/>
              <a:gd name="connsiteY20" fmla="*/ 315919 h 421225"/>
              <a:gd name="connsiteX21" fmla="*/ 126368 w 379103"/>
              <a:gd name="connsiteY21" fmla="*/ 315919 h 421225"/>
              <a:gd name="connsiteX22" fmla="*/ 126368 w 379103"/>
              <a:gd name="connsiteY22" fmla="*/ 231674 h 421225"/>
              <a:gd name="connsiteX23" fmla="*/ 84245 w 379103"/>
              <a:gd name="connsiteY23" fmla="*/ 231674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168490" y="105306"/>
                </a:moveTo>
                <a:lnTo>
                  <a:pt x="168490" y="315919"/>
                </a:lnTo>
                <a:lnTo>
                  <a:pt x="210613" y="315919"/>
                </a:lnTo>
                <a:lnTo>
                  <a:pt x="210613" y="105306"/>
                </a:lnTo>
                <a:lnTo>
                  <a:pt x="168490" y="105306"/>
                </a:lnTo>
                <a:close/>
                <a:moveTo>
                  <a:pt x="252736" y="189551"/>
                </a:moveTo>
                <a:lnTo>
                  <a:pt x="252736" y="315919"/>
                </a:lnTo>
                <a:lnTo>
                  <a:pt x="294858" y="315919"/>
                </a:lnTo>
                <a:lnTo>
                  <a:pt x="294858" y="189551"/>
                </a:lnTo>
                <a:lnTo>
                  <a:pt x="252736" y="189551"/>
                </a:lnTo>
                <a:close/>
                <a:moveTo>
                  <a:pt x="84245" y="231674"/>
                </a:moveTo>
                <a:lnTo>
                  <a:pt x="84245" y="315919"/>
                </a:lnTo>
                <a:lnTo>
                  <a:pt x="126368" y="315919"/>
                </a:lnTo>
                <a:lnTo>
                  <a:pt x="126368" y="231674"/>
                </a:lnTo>
                <a:lnTo>
                  <a:pt x="84245" y="231674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3" name="图形 4">
            <a:extLst>
              <a:ext uri="{FF2B5EF4-FFF2-40B4-BE49-F238E27FC236}">
                <a16:creationId xmlns:a16="http://schemas.microsoft.com/office/drawing/2014/main" id="{5426D3C2-3A9B-4B5E-90AE-CD72861523F4}"/>
              </a:ext>
            </a:extLst>
          </p:cNvPr>
          <p:cNvSpPr/>
          <p:nvPr/>
        </p:nvSpPr>
        <p:spPr>
          <a:xfrm>
            <a:off x="11103263" y="1990288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189552 w 379103"/>
              <a:gd name="connsiteY9" fmla="*/ 126368 h 421225"/>
              <a:gd name="connsiteX10" fmla="*/ 105306 w 379103"/>
              <a:gd name="connsiteY10" fmla="*/ 210613 h 421225"/>
              <a:gd name="connsiteX11" fmla="*/ 189552 w 379103"/>
              <a:gd name="connsiteY11" fmla="*/ 294858 h 421225"/>
              <a:gd name="connsiteX12" fmla="*/ 273797 w 379103"/>
              <a:gd name="connsiteY12" fmla="*/ 210613 h 421225"/>
              <a:gd name="connsiteX13" fmla="*/ 189552 w 379103"/>
              <a:gd name="connsiteY13" fmla="*/ 210613 h 421225"/>
              <a:gd name="connsiteX14" fmla="*/ 189552 w 379103"/>
              <a:gd name="connsiteY14" fmla="*/ 126368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189552" y="126368"/>
                </a:moveTo>
                <a:cubicBezTo>
                  <a:pt x="143024" y="126368"/>
                  <a:pt x="105306" y="164085"/>
                  <a:pt x="105306" y="210613"/>
                </a:cubicBezTo>
                <a:cubicBezTo>
                  <a:pt x="105306" y="257140"/>
                  <a:pt x="143024" y="294858"/>
                  <a:pt x="189552" y="294858"/>
                </a:cubicBezTo>
                <a:cubicBezTo>
                  <a:pt x="236079" y="294858"/>
                  <a:pt x="273797" y="257140"/>
                  <a:pt x="273797" y="210613"/>
                </a:cubicBezTo>
                <a:lnTo>
                  <a:pt x="189552" y="210613"/>
                </a:lnTo>
                <a:lnTo>
                  <a:pt x="189552" y="126368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4" name="图形 5">
            <a:extLst>
              <a:ext uri="{FF2B5EF4-FFF2-40B4-BE49-F238E27FC236}">
                <a16:creationId xmlns:a16="http://schemas.microsoft.com/office/drawing/2014/main" id="{EA2B545A-F116-45C7-AD79-121BBDEB7A44}"/>
              </a:ext>
            </a:extLst>
          </p:cNvPr>
          <p:cNvSpPr/>
          <p:nvPr/>
        </p:nvSpPr>
        <p:spPr>
          <a:xfrm>
            <a:off x="11103263" y="2546306"/>
            <a:ext cx="421308" cy="421225"/>
          </a:xfrm>
          <a:custGeom>
            <a:avLst/>
            <a:gdLst>
              <a:gd name="connsiteX0" fmla="*/ 252672 w 421308"/>
              <a:gd name="connsiteY0" fmla="*/ 0 h 421225"/>
              <a:gd name="connsiteX1" fmla="*/ 379103 w 421308"/>
              <a:gd name="connsiteY1" fmla="*/ 126368 h 421225"/>
              <a:gd name="connsiteX2" fmla="*/ 379124 w 421308"/>
              <a:gd name="connsiteY2" fmla="*/ 216088 h 421225"/>
              <a:gd name="connsiteX3" fmla="*/ 305389 w 421308"/>
              <a:gd name="connsiteY3" fmla="*/ 189551 h 421225"/>
              <a:gd name="connsiteX4" fmla="*/ 300734 w 421308"/>
              <a:gd name="connsiteY4" fmla="*/ 189636 h 421225"/>
              <a:gd name="connsiteX5" fmla="*/ 192753 w 421308"/>
              <a:gd name="connsiteY5" fmla="*/ 278198 h 421225"/>
              <a:gd name="connsiteX6" fmla="*/ 192416 w 421308"/>
              <a:gd name="connsiteY6" fmla="*/ 279757 h 421225"/>
              <a:gd name="connsiteX7" fmla="*/ 191784 w 421308"/>
              <a:gd name="connsiteY7" fmla="*/ 280178 h 421225"/>
              <a:gd name="connsiteX8" fmla="*/ 164368 w 421308"/>
              <a:gd name="connsiteY8" fmla="*/ 418975 h 421225"/>
              <a:gd name="connsiteX9" fmla="*/ 165921 w 421308"/>
              <a:gd name="connsiteY9" fmla="*/ 421225 h 421225"/>
              <a:gd name="connsiteX10" fmla="*/ 20914 w 421308"/>
              <a:gd name="connsiteY10" fmla="*/ 421225 h 421225"/>
              <a:gd name="connsiteX11" fmla="*/ 147 w 421308"/>
              <a:gd name="connsiteY11" fmla="*/ 402775 h 421225"/>
              <a:gd name="connsiteX12" fmla="*/ 0 w 421308"/>
              <a:gd name="connsiteY12" fmla="*/ 400332 h 421225"/>
              <a:gd name="connsiteX13" fmla="*/ 0 w 421308"/>
              <a:gd name="connsiteY13" fmla="*/ 20893 h 421225"/>
              <a:gd name="connsiteX14" fmla="*/ 18639 w 421308"/>
              <a:gd name="connsiteY14" fmla="*/ 147 h 421225"/>
              <a:gd name="connsiteX15" fmla="*/ 21103 w 421308"/>
              <a:gd name="connsiteY15" fmla="*/ 0 h 421225"/>
              <a:gd name="connsiteX16" fmla="*/ 252672 w 421308"/>
              <a:gd name="connsiteY16" fmla="*/ 0 h 421225"/>
              <a:gd name="connsiteX17" fmla="*/ 305389 w 421308"/>
              <a:gd name="connsiteY17" fmla="*/ 231674 h 421225"/>
              <a:gd name="connsiteX18" fmla="*/ 379103 w 421308"/>
              <a:gd name="connsiteY18" fmla="*/ 305388 h 421225"/>
              <a:gd name="connsiteX19" fmla="*/ 379082 w 421308"/>
              <a:gd name="connsiteY19" fmla="*/ 307557 h 421225"/>
              <a:gd name="connsiteX20" fmla="*/ 419123 w 421308"/>
              <a:gd name="connsiteY20" fmla="*/ 379013 h 421225"/>
              <a:gd name="connsiteX21" fmla="*/ 366846 w 421308"/>
              <a:gd name="connsiteY21" fmla="*/ 421120 h 421225"/>
              <a:gd name="connsiteX22" fmla="*/ 363307 w 421308"/>
              <a:gd name="connsiteY22" fmla="*/ 421225 h 421225"/>
              <a:gd name="connsiteX23" fmla="*/ 247470 w 421308"/>
              <a:gd name="connsiteY23" fmla="*/ 421225 h 421225"/>
              <a:gd name="connsiteX24" fmla="*/ 243932 w 421308"/>
              <a:gd name="connsiteY24" fmla="*/ 421120 h 421225"/>
              <a:gd name="connsiteX25" fmla="*/ 189625 w 421308"/>
              <a:gd name="connsiteY25" fmla="*/ 359802 h 421225"/>
              <a:gd name="connsiteX26" fmla="*/ 231737 w 421308"/>
              <a:gd name="connsiteY26" fmla="*/ 307557 h 421225"/>
              <a:gd name="connsiteX27" fmla="*/ 231674 w 421308"/>
              <a:gd name="connsiteY27" fmla="*/ 305388 h 421225"/>
              <a:gd name="connsiteX28" fmla="*/ 305389 w 421308"/>
              <a:gd name="connsiteY28" fmla="*/ 231674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21308" h="421225">
                <a:moveTo>
                  <a:pt x="252672" y="0"/>
                </a:moveTo>
                <a:lnTo>
                  <a:pt x="379103" y="126368"/>
                </a:lnTo>
                <a:lnTo>
                  <a:pt x="379124" y="216088"/>
                </a:lnTo>
                <a:cubicBezTo>
                  <a:pt x="358405" y="198892"/>
                  <a:pt x="332314" y="189502"/>
                  <a:pt x="305389" y="189551"/>
                </a:cubicBezTo>
                <a:lnTo>
                  <a:pt x="300734" y="189636"/>
                </a:lnTo>
                <a:cubicBezTo>
                  <a:pt x="248999" y="191723"/>
                  <a:pt x="204924" y="227872"/>
                  <a:pt x="192753" y="278198"/>
                </a:cubicBezTo>
                <a:lnTo>
                  <a:pt x="192416" y="279757"/>
                </a:lnTo>
                <a:lnTo>
                  <a:pt x="191784" y="280178"/>
                </a:lnTo>
                <a:cubicBezTo>
                  <a:pt x="145886" y="310935"/>
                  <a:pt x="133611" y="373077"/>
                  <a:pt x="164368" y="418975"/>
                </a:cubicBezTo>
                <a:cubicBezTo>
                  <a:pt x="164876" y="419732"/>
                  <a:pt x="165393" y="420482"/>
                  <a:pt x="165921" y="421225"/>
                </a:cubicBezTo>
                <a:lnTo>
                  <a:pt x="20914" y="421225"/>
                </a:lnTo>
                <a:cubicBezTo>
                  <a:pt x="10317" y="421224"/>
                  <a:pt x="1396" y="413298"/>
                  <a:pt x="147" y="402775"/>
                </a:cubicBezTo>
                <a:lnTo>
                  <a:pt x="0" y="400332"/>
                </a:lnTo>
                <a:lnTo>
                  <a:pt x="0" y="20893"/>
                </a:lnTo>
                <a:cubicBezTo>
                  <a:pt x="0" y="10404"/>
                  <a:pt x="8151" y="1369"/>
                  <a:pt x="18639" y="147"/>
                </a:cubicBezTo>
                <a:lnTo>
                  <a:pt x="21103" y="0"/>
                </a:lnTo>
                <a:lnTo>
                  <a:pt x="252672" y="0"/>
                </a:lnTo>
                <a:close/>
                <a:moveTo>
                  <a:pt x="305389" y="231674"/>
                </a:moveTo>
                <a:cubicBezTo>
                  <a:pt x="346100" y="231674"/>
                  <a:pt x="379103" y="264677"/>
                  <a:pt x="379103" y="305388"/>
                </a:cubicBezTo>
                <a:lnTo>
                  <a:pt x="379082" y="307557"/>
                </a:lnTo>
                <a:cubicBezTo>
                  <a:pt x="409871" y="316232"/>
                  <a:pt x="427798" y="348224"/>
                  <a:pt x="419123" y="379013"/>
                </a:cubicBezTo>
                <a:cubicBezTo>
                  <a:pt x="412436" y="402745"/>
                  <a:pt x="391458" y="419642"/>
                  <a:pt x="366846" y="421120"/>
                </a:cubicBezTo>
                <a:lnTo>
                  <a:pt x="363307" y="421225"/>
                </a:lnTo>
                <a:lnTo>
                  <a:pt x="247470" y="421225"/>
                </a:lnTo>
                <a:lnTo>
                  <a:pt x="243932" y="421120"/>
                </a:lnTo>
                <a:cubicBezTo>
                  <a:pt x="212003" y="419184"/>
                  <a:pt x="187689" y="391731"/>
                  <a:pt x="189625" y="359802"/>
                </a:cubicBezTo>
                <a:cubicBezTo>
                  <a:pt x="191117" y="335201"/>
                  <a:pt x="208014" y="314238"/>
                  <a:pt x="231737" y="307557"/>
                </a:cubicBezTo>
                <a:lnTo>
                  <a:pt x="231674" y="305388"/>
                </a:lnTo>
                <a:cubicBezTo>
                  <a:pt x="231674" y="264677"/>
                  <a:pt x="264677" y="231674"/>
                  <a:pt x="305389" y="231674"/>
                </a:cubicBez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5" name="图形 6">
            <a:extLst>
              <a:ext uri="{FF2B5EF4-FFF2-40B4-BE49-F238E27FC236}">
                <a16:creationId xmlns:a16="http://schemas.microsoft.com/office/drawing/2014/main" id="{CE8BA32B-D768-4A49-B8DC-FE926F766014}"/>
              </a:ext>
            </a:extLst>
          </p:cNvPr>
          <p:cNvSpPr/>
          <p:nvPr/>
        </p:nvSpPr>
        <p:spPr>
          <a:xfrm>
            <a:off x="7297069" y="2546306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210613 w 379103"/>
              <a:gd name="connsiteY9" fmla="*/ 210613 h 421225"/>
              <a:gd name="connsiteX10" fmla="*/ 210613 w 379103"/>
              <a:gd name="connsiteY10" fmla="*/ 126368 h 421225"/>
              <a:gd name="connsiteX11" fmla="*/ 168490 w 379103"/>
              <a:gd name="connsiteY11" fmla="*/ 126368 h 421225"/>
              <a:gd name="connsiteX12" fmla="*/ 168490 w 379103"/>
              <a:gd name="connsiteY12" fmla="*/ 210613 h 421225"/>
              <a:gd name="connsiteX13" fmla="*/ 105306 w 379103"/>
              <a:gd name="connsiteY13" fmla="*/ 210613 h 421225"/>
              <a:gd name="connsiteX14" fmla="*/ 189552 w 379103"/>
              <a:gd name="connsiteY14" fmla="*/ 294858 h 421225"/>
              <a:gd name="connsiteX15" fmla="*/ 273797 w 379103"/>
              <a:gd name="connsiteY15" fmla="*/ 210613 h 421225"/>
              <a:gd name="connsiteX16" fmla="*/ 210613 w 379103"/>
              <a:gd name="connsiteY16" fmla="*/ 210613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210613" y="210613"/>
                </a:moveTo>
                <a:lnTo>
                  <a:pt x="210613" y="126368"/>
                </a:lnTo>
                <a:lnTo>
                  <a:pt x="168490" y="126368"/>
                </a:lnTo>
                <a:lnTo>
                  <a:pt x="168490" y="210613"/>
                </a:lnTo>
                <a:lnTo>
                  <a:pt x="105306" y="210613"/>
                </a:lnTo>
                <a:lnTo>
                  <a:pt x="189552" y="294858"/>
                </a:lnTo>
                <a:lnTo>
                  <a:pt x="273797" y="210613"/>
                </a:lnTo>
                <a:lnTo>
                  <a:pt x="210613" y="210613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6" name="图形 7">
            <a:extLst>
              <a:ext uri="{FF2B5EF4-FFF2-40B4-BE49-F238E27FC236}">
                <a16:creationId xmlns:a16="http://schemas.microsoft.com/office/drawing/2014/main" id="{94FBA775-5B8E-4116-B1DE-9A62F421FDED}"/>
              </a:ext>
            </a:extLst>
          </p:cNvPr>
          <p:cNvSpPr/>
          <p:nvPr/>
        </p:nvSpPr>
        <p:spPr>
          <a:xfrm>
            <a:off x="9834532" y="2546306"/>
            <a:ext cx="425270" cy="421225"/>
          </a:xfrm>
          <a:custGeom>
            <a:avLst/>
            <a:gdLst>
              <a:gd name="connsiteX0" fmla="*/ 379104 w 425270"/>
              <a:gd name="connsiteY0" fmla="*/ 278914 h 421225"/>
              <a:gd name="connsiteX1" fmla="*/ 379104 w 425270"/>
              <a:gd name="connsiteY1" fmla="*/ 400332 h 421225"/>
              <a:gd name="connsiteX2" fmla="*/ 358190 w 425270"/>
              <a:gd name="connsiteY2" fmla="*/ 421225 h 421225"/>
              <a:gd name="connsiteX3" fmla="*/ 20914 w 425270"/>
              <a:gd name="connsiteY3" fmla="*/ 421225 h 421225"/>
              <a:gd name="connsiteX4" fmla="*/ 1 w 425270"/>
              <a:gd name="connsiteY4" fmla="*/ 400017 h 421225"/>
              <a:gd name="connsiteX5" fmla="*/ 1 w 425270"/>
              <a:gd name="connsiteY5" fmla="*/ 400016 h 421225"/>
              <a:gd name="connsiteX6" fmla="*/ 1 w 425270"/>
              <a:gd name="connsiteY6" fmla="*/ 147429 h 421225"/>
              <a:gd name="connsiteX7" fmla="*/ 126368 w 425270"/>
              <a:gd name="connsiteY7" fmla="*/ 147429 h 421225"/>
              <a:gd name="connsiteX8" fmla="*/ 147430 w 425270"/>
              <a:gd name="connsiteY8" fmla="*/ 126368 h 421225"/>
              <a:gd name="connsiteX9" fmla="*/ 147430 w 425270"/>
              <a:gd name="connsiteY9" fmla="*/ 0 h 421225"/>
              <a:gd name="connsiteX10" fmla="*/ 358085 w 425270"/>
              <a:gd name="connsiteY10" fmla="*/ 0 h 421225"/>
              <a:gd name="connsiteX11" fmla="*/ 379104 w 425270"/>
              <a:gd name="connsiteY11" fmla="*/ 20893 h 421225"/>
              <a:gd name="connsiteX12" fmla="*/ 379104 w 425270"/>
              <a:gd name="connsiteY12" fmla="*/ 100188 h 421225"/>
              <a:gd name="connsiteX13" fmla="*/ 189573 w 425270"/>
              <a:gd name="connsiteY13" fmla="*/ 289740 h 421225"/>
              <a:gd name="connsiteX14" fmla="*/ 189447 w 425270"/>
              <a:gd name="connsiteY14" fmla="*/ 378997 h 421225"/>
              <a:gd name="connsiteX15" fmla="*/ 278873 w 425270"/>
              <a:gd name="connsiteY15" fmla="*/ 379124 h 421225"/>
              <a:gd name="connsiteX16" fmla="*/ 379104 w 425270"/>
              <a:gd name="connsiteY16" fmla="*/ 278914 h 421225"/>
              <a:gd name="connsiteX17" fmla="*/ 395489 w 425270"/>
              <a:gd name="connsiteY17" fmla="*/ 143385 h 421225"/>
              <a:gd name="connsiteX18" fmla="*/ 425270 w 425270"/>
              <a:gd name="connsiteY18" fmla="*/ 173166 h 421225"/>
              <a:gd name="connsiteX19" fmla="*/ 261455 w 425270"/>
              <a:gd name="connsiteY19" fmla="*/ 336980 h 421225"/>
              <a:gd name="connsiteX20" fmla="*/ 231633 w 425270"/>
              <a:gd name="connsiteY20" fmla="*/ 336938 h 421225"/>
              <a:gd name="connsiteX21" fmla="*/ 231675 w 425270"/>
              <a:gd name="connsiteY21" fmla="*/ 307199 h 421225"/>
              <a:gd name="connsiteX22" fmla="*/ 395489 w 425270"/>
              <a:gd name="connsiteY22" fmla="*/ 143385 h 421225"/>
              <a:gd name="connsiteX23" fmla="*/ 1 w 425270"/>
              <a:gd name="connsiteY23" fmla="*/ 105306 h 421225"/>
              <a:gd name="connsiteX24" fmla="*/ 105307 w 425270"/>
              <a:gd name="connsiteY24" fmla="*/ 63 h 421225"/>
              <a:gd name="connsiteX25" fmla="*/ 105307 w 425270"/>
              <a:gd name="connsiteY25" fmla="*/ 105306 h 421225"/>
              <a:gd name="connsiteX26" fmla="*/ 1 w 425270"/>
              <a:gd name="connsiteY26" fmla="*/ 105306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5270" h="421225">
                <a:moveTo>
                  <a:pt x="379104" y="278914"/>
                </a:moveTo>
                <a:lnTo>
                  <a:pt x="379104" y="400332"/>
                </a:lnTo>
                <a:cubicBezTo>
                  <a:pt x="379092" y="411874"/>
                  <a:pt x="369732" y="421225"/>
                  <a:pt x="358190" y="421225"/>
                </a:cubicBezTo>
                <a:lnTo>
                  <a:pt x="20914" y="421225"/>
                </a:lnTo>
                <a:cubicBezTo>
                  <a:pt x="9283" y="421144"/>
                  <a:pt x="-81" y="411649"/>
                  <a:pt x="1" y="400017"/>
                </a:cubicBezTo>
                <a:cubicBezTo>
                  <a:pt x="1" y="400017"/>
                  <a:pt x="1" y="400017"/>
                  <a:pt x="1" y="400016"/>
                </a:cubicBezTo>
                <a:lnTo>
                  <a:pt x="1" y="147429"/>
                </a:lnTo>
                <a:lnTo>
                  <a:pt x="126368" y="147429"/>
                </a:lnTo>
                <a:cubicBezTo>
                  <a:pt x="138000" y="147429"/>
                  <a:pt x="147430" y="137999"/>
                  <a:pt x="147430" y="126368"/>
                </a:cubicBezTo>
                <a:lnTo>
                  <a:pt x="147430" y="0"/>
                </a:lnTo>
                <a:lnTo>
                  <a:pt x="358085" y="0"/>
                </a:lnTo>
                <a:cubicBezTo>
                  <a:pt x="369689" y="0"/>
                  <a:pt x="379104" y="9583"/>
                  <a:pt x="379104" y="20893"/>
                </a:cubicBezTo>
                <a:lnTo>
                  <a:pt x="379104" y="100188"/>
                </a:lnTo>
                <a:lnTo>
                  <a:pt x="189573" y="289740"/>
                </a:lnTo>
                <a:lnTo>
                  <a:pt x="189447" y="378997"/>
                </a:lnTo>
                <a:lnTo>
                  <a:pt x="278873" y="379124"/>
                </a:lnTo>
                <a:lnTo>
                  <a:pt x="379104" y="278914"/>
                </a:lnTo>
                <a:close/>
                <a:moveTo>
                  <a:pt x="395489" y="143385"/>
                </a:moveTo>
                <a:lnTo>
                  <a:pt x="425270" y="173166"/>
                </a:lnTo>
                <a:lnTo>
                  <a:pt x="261455" y="336980"/>
                </a:lnTo>
                <a:lnTo>
                  <a:pt x="231633" y="336938"/>
                </a:lnTo>
                <a:lnTo>
                  <a:pt x="231675" y="307199"/>
                </a:lnTo>
                <a:lnTo>
                  <a:pt x="395489" y="143385"/>
                </a:lnTo>
                <a:close/>
                <a:moveTo>
                  <a:pt x="1" y="105306"/>
                </a:moveTo>
                <a:lnTo>
                  <a:pt x="105307" y="63"/>
                </a:lnTo>
                <a:lnTo>
                  <a:pt x="105307" y="105306"/>
                </a:lnTo>
                <a:lnTo>
                  <a:pt x="1" y="105306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7" name="图形 8">
            <a:extLst>
              <a:ext uri="{FF2B5EF4-FFF2-40B4-BE49-F238E27FC236}">
                <a16:creationId xmlns:a16="http://schemas.microsoft.com/office/drawing/2014/main" id="{09EBD35A-9641-4265-A8B4-DF0E869ADF8C}"/>
              </a:ext>
            </a:extLst>
          </p:cNvPr>
          <p:cNvSpPr/>
          <p:nvPr/>
        </p:nvSpPr>
        <p:spPr>
          <a:xfrm>
            <a:off x="9200166" y="1990288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214825 w 379103"/>
              <a:gd name="connsiteY9" fmla="*/ 210613 h 421225"/>
              <a:gd name="connsiteX10" fmla="*/ 273797 w 379103"/>
              <a:gd name="connsiteY10" fmla="*/ 126368 h 421225"/>
              <a:gd name="connsiteX11" fmla="*/ 223250 w 379103"/>
              <a:gd name="connsiteY11" fmla="*/ 126368 h 421225"/>
              <a:gd name="connsiteX12" fmla="*/ 189552 w 379103"/>
              <a:gd name="connsiteY12" fmla="*/ 174514 h 421225"/>
              <a:gd name="connsiteX13" fmla="*/ 155854 w 379103"/>
              <a:gd name="connsiteY13" fmla="*/ 126368 h 421225"/>
              <a:gd name="connsiteX14" fmla="*/ 105306 w 379103"/>
              <a:gd name="connsiteY14" fmla="*/ 126368 h 421225"/>
              <a:gd name="connsiteX15" fmla="*/ 164278 w 379103"/>
              <a:gd name="connsiteY15" fmla="*/ 210613 h 421225"/>
              <a:gd name="connsiteX16" fmla="*/ 105306 w 379103"/>
              <a:gd name="connsiteY16" fmla="*/ 294858 h 421225"/>
              <a:gd name="connsiteX17" fmla="*/ 155854 w 379103"/>
              <a:gd name="connsiteY17" fmla="*/ 294858 h 421225"/>
              <a:gd name="connsiteX18" fmla="*/ 189552 w 379103"/>
              <a:gd name="connsiteY18" fmla="*/ 246711 h 421225"/>
              <a:gd name="connsiteX19" fmla="*/ 223250 w 379103"/>
              <a:gd name="connsiteY19" fmla="*/ 294858 h 421225"/>
              <a:gd name="connsiteX20" fmla="*/ 273797 w 379103"/>
              <a:gd name="connsiteY20" fmla="*/ 294858 h 421225"/>
              <a:gd name="connsiteX21" fmla="*/ 214825 w 379103"/>
              <a:gd name="connsiteY21" fmla="*/ 210613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214825" y="210613"/>
                </a:moveTo>
                <a:lnTo>
                  <a:pt x="273797" y="126368"/>
                </a:lnTo>
                <a:lnTo>
                  <a:pt x="223250" y="126368"/>
                </a:lnTo>
                <a:lnTo>
                  <a:pt x="189552" y="174514"/>
                </a:lnTo>
                <a:lnTo>
                  <a:pt x="155854" y="126368"/>
                </a:lnTo>
                <a:lnTo>
                  <a:pt x="105306" y="126368"/>
                </a:lnTo>
                <a:lnTo>
                  <a:pt x="164278" y="210613"/>
                </a:lnTo>
                <a:lnTo>
                  <a:pt x="105306" y="294858"/>
                </a:lnTo>
                <a:lnTo>
                  <a:pt x="155854" y="294858"/>
                </a:lnTo>
                <a:lnTo>
                  <a:pt x="189552" y="246711"/>
                </a:lnTo>
                <a:lnTo>
                  <a:pt x="223250" y="294858"/>
                </a:lnTo>
                <a:lnTo>
                  <a:pt x="273797" y="294858"/>
                </a:lnTo>
                <a:lnTo>
                  <a:pt x="214825" y="210613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8" name="图形 9">
            <a:extLst>
              <a:ext uri="{FF2B5EF4-FFF2-40B4-BE49-F238E27FC236}">
                <a16:creationId xmlns:a16="http://schemas.microsoft.com/office/drawing/2014/main" id="{1121A11F-9288-49A1-AAEB-C15A77939398}"/>
              </a:ext>
            </a:extLst>
          </p:cNvPr>
          <p:cNvSpPr/>
          <p:nvPr/>
        </p:nvSpPr>
        <p:spPr>
          <a:xfrm>
            <a:off x="10468898" y="2546306"/>
            <a:ext cx="421225" cy="442286"/>
          </a:xfrm>
          <a:custGeom>
            <a:avLst/>
            <a:gdLst>
              <a:gd name="connsiteX0" fmla="*/ 379103 w 421225"/>
              <a:gd name="connsiteY0" fmla="*/ 203747 h 442286"/>
              <a:gd name="connsiteX1" fmla="*/ 182692 w 421225"/>
              <a:gd name="connsiteY1" fmla="*/ 273699 h 442286"/>
              <a:gd name="connsiteX2" fmla="*/ 194922 w 421225"/>
              <a:gd name="connsiteY2" fmla="*/ 421225 h 442286"/>
              <a:gd name="connsiteX3" fmla="*/ 20914 w 421225"/>
              <a:gd name="connsiteY3" fmla="*/ 421225 h 442286"/>
              <a:gd name="connsiteX4" fmla="*/ 0 w 421225"/>
              <a:gd name="connsiteY4" fmla="*/ 400332 h 442286"/>
              <a:gd name="connsiteX5" fmla="*/ 0 w 421225"/>
              <a:gd name="connsiteY5" fmla="*/ 20893 h 442286"/>
              <a:gd name="connsiteX6" fmla="*/ 20914 w 421225"/>
              <a:gd name="connsiteY6" fmla="*/ 0 h 442286"/>
              <a:gd name="connsiteX7" fmla="*/ 273797 w 421225"/>
              <a:gd name="connsiteY7" fmla="*/ 0 h 442286"/>
              <a:gd name="connsiteX8" fmla="*/ 379103 w 421225"/>
              <a:gd name="connsiteY8" fmla="*/ 105306 h 442286"/>
              <a:gd name="connsiteX9" fmla="*/ 379103 w 421225"/>
              <a:gd name="connsiteY9" fmla="*/ 203747 h 442286"/>
              <a:gd name="connsiteX10" fmla="*/ 315919 w 421225"/>
              <a:gd name="connsiteY10" fmla="*/ 442286 h 442286"/>
              <a:gd name="connsiteX11" fmla="*/ 210613 w 421225"/>
              <a:gd name="connsiteY11" fmla="*/ 336980 h 442286"/>
              <a:gd name="connsiteX12" fmla="*/ 315919 w 421225"/>
              <a:gd name="connsiteY12" fmla="*/ 231674 h 442286"/>
              <a:gd name="connsiteX13" fmla="*/ 421226 w 421225"/>
              <a:gd name="connsiteY13" fmla="*/ 336980 h 442286"/>
              <a:gd name="connsiteX14" fmla="*/ 315919 w 421225"/>
              <a:gd name="connsiteY14" fmla="*/ 442286 h 442286"/>
              <a:gd name="connsiteX15" fmla="*/ 288687 w 421225"/>
              <a:gd name="connsiteY15" fmla="*/ 394014 h 442286"/>
              <a:gd name="connsiteX16" fmla="*/ 372953 w 421225"/>
              <a:gd name="connsiteY16" fmla="*/ 364288 h 442286"/>
              <a:gd name="connsiteX17" fmla="*/ 372953 w 421225"/>
              <a:gd name="connsiteY17" fmla="*/ 309748 h 442286"/>
              <a:gd name="connsiteX18" fmla="*/ 288687 w 421225"/>
              <a:gd name="connsiteY18" fmla="*/ 393993 h 442286"/>
              <a:gd name="connsiteX19" fmla="*/ 258885 w 421225"/>
              <a:gd name="connsiteY19" fmla="*/ 364212 h 442286"/>
              <a:gd name="connsiteX20" fmla="*/ 343152 w 421225"/>
              <a:gd name="connsiteY20" fmla="*/ 279967 h 442286"/>
              <a:gd name="connsiteX21" fmla="*/ 258885 w 421225"/>
              <a:gd name="connsiteY21" fmla="*/ 309693 h 442286"/>
              <a:gd name="connsiteX22" fmla="*/ 258885 w 421225"/>
              <a:gd name="connsiteY22" fmla="*/ 364233 h 44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1225" h="442286">
                <a:moveTo>
                  <a:pt x="379103" y="203747"/>
                </a:moveTo>
                <a:cubicBezTo>
                  <a:pt x="305549" y="168826"/>
                  <a:pt x="217613" y="200145"/>
                  <a:pt x="182692" y="273699"/>
                </a:cubicBezTo>
                <a:cubicBezTo>
                  <a:pt x="159996" y="321505"/>
                  <a:pt x="164663" y="377809"/>
                  <a:pt x="194922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lnTo>
                  <a:pt x="379103" y="105306"/>
                </a:lnTo>
                <a:lnTo>
                  <a:pt x="379103" y="203747"/>
                </a:lnTo>
                <a:close/>
                <a:moveTo>
                  <a:pt x="315919" y="442286"/>
                </a:moveTo>
                <a:cubicBezTo>
                  <a:pt x="257760" y="442286"/>
                  <a:pt x="210613" y="395139"/>
                  <a:pt x="210613" y="336980"/>
                </a:cubicBezTo>
                <a:cubicBezTo>
                  <a:pt x="210613" y="278821"/>
                  <a:pt x="257760" y="231674"/>
                  <a:pt x="315919" y="231674"/>
                </a:cubicBezTo>
                <a:cubicBezTo>
                  <a:pt x="374079" y="231674"/>
                  <a:pt x="421226" y="278821"/>
                  <a:pt x="421226" y="336980"/>
                </a:cubicBezTo>
                <a:cubicBezTo>
                  <a:pt x="421226" y="395139"/>
                  <a:pt x="374079" y="442286"/>
                  <a:pt x="315919" y="442286"/>
                </a:cubicBezTo>
                <a:close/>
                <a:moveTo>
                  <a:pt x="288687" y="394014"/>
                </a:moveTo>
                <a:cubicBezTo>
                  <a:pt x="320165" y="409075"/>
                  <a:pt x="357892" y="395766"/>
                  <a:pt x="372953" y="364288"/>
                </a:cubicBezTo>
                <a:cubicBezTo>
                  <a:pt x="381204" y="347044"/>
                  <a:pt x="381204" y="326992"/>
                  <a:pt x="372953" y="309748"/>
                </a:cubicBezTo>
                <a:lnTo>
                  <a:pt x="288687" y="393993"/>
                </a:lnTo>
                <a:close/>
                <a:moveTo>
                  <a:pt x="258885" y="364212"/>
                </a:moveTo>
                <a:lnTo>
                  <a:pt x="343152" y="279967"/>
                </a:lnTo>
                <a:cubicBezTo>
                  <a:pt x="311674" y="264906"/>
                  <a:pt x="273946" y="278215"/>
                  <a:pt x="258885" y="309693"/>
                </a:cubicBezTo>
                <a:cubicBezTo>
                  <a:pt x="250635" y="326937"/>
                  <a:pt x="250635" y="346989"/>
                  <a:pt x="258885" y="364233"/>
                </a:cubicBez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9" name="图形 10">
            <a:extLst>
              <a:ext uri="{FF2B5EF4-FFF2-40B4-BE49-F238E27FC236}">
                <a16:creationId xmlns:a16="http://schemas.microsoft.com/office/drawing/2014/main" id="{6DC183D3-85F0-45E3-832F-9B83BB3299E9}"/>
              </a:ext>
            </a:extLst>
          </p:cNvPr>
          <p:cNvSpPr/>
          <p:nvPr/>
        </p:nvSpPr>
        <p:spPr>
          <a:xfrm>
            <a:off x="6662704" y="1990288"/>
            <a:ext cx="379103" cy="421225"/>
          </a:xfrm>
          <a:custGeom>
            <a:avLst/>
            <a:gdLst>
              <a:gd name="connsiteX0" fmla="*/ 358042 w 379103"/>
              <a:gd name="connsiteY0" fmla="*/ 421225 h 421225"/>
              <a:gd name="connsiteX1" fmla="*/ 21061 w 379103"/>
              <a:gd name="connsiteY1" fmla="*/ 421225 h 421225"/>
              <a:gd name="connsiteX2" fmla="*/ 0 w 379103"/>
              <a:gd name="connsiteY2" fmla="*/ 400164 h 421225"/>
              <a:gd name="connsiteX3" fmla="*/ 0 w 379103"/>
              <a:gd name="connsiteY3" fmla="*/ 21061 h 421225"/>
              <a:gd name="connsiteX4" fmla="*/ 21061 w 379103"/>
              <a:gd name="connsiteY4" fmla="*/ 0 h 421225"/>
              <a:gd name="connsiteX5" fmla="*/ 358042 w 379103"/>
              <a:gd name="connsiteY5" fmla="*/ 0 h 421225"/>
              <a:gd name="connsiteX6" fmla="*/ 379103 w 379103"/>
              <a:gd name="connsiteY6" fmla="*/ 21061 h 421225"/>
              <a:gd name="connsiteX7" fmla="*/ 379103 w 379103"/>
              <a:gd name="connsiteY7" fmla="*/ 400164 h 421225"/>
              <a:gd name="connsiteX8" fmla="*/ 358042 w 379103"/>
              <a:gd name="connsiteY8" fmla="*/ 421225 h 421225"/>
              <a:gd name="connsiteX9" fmla="*/ 105306 w 379103"/>
              <a:gd name="connsiteY9" fmla="*/ 105306 h 421225"/>
              <a:gd name="connsiteX10" fmla="*/ 105306 w 379103"/>
              <a:gd name="connsiteY10" fmla="*/ 147429 h 421225"/>
              <a:gd name="connsiteX11" fmla="*/ 273797 w 379103"/>
              <a:gd name="connsiteY11" fmla="*/ 147429 h 421225"/>
              <a:gd name="connsiteX12" fmla="*/ 273797 w 379103"/>
              <a:gd name="connsiteY12" fmla="*/ 105306 h 421225"/>
              <a:gd name="connsiteX13" fmla="*/ 105306 w 379103"/>
              <a:gd name="connsiteY13" fmla="*/ 105306 h 421225"/>
              <a:gd name="connsiteX14" fmla="*/ 105306 w 379103"/>
              <a:gd name="connsiteY14" fmla="*/ 189551 h 421225"/>
              <a:gd name="connsiteX15" fmla="*/ 105306 w 379103"/>
              <a:gd name="connsiteY15" fmla="*/ 231674 h 421225"/>
              <a:gd name="connsiteX16" fmla="*/ 273797 w 379103"/>
              <a:gd name="connsiteY16" fmla="*/ 231674 h 421225"/>
              <a:gd name="connsiteX17" fmla="*/ 273797 w 379103"/>
              <a:gd name="connsiteY17" fmla="*/ 189551 h 421225"/>
              <a:gd name="connsiteX18" fmla="*/ 105306 w 379103"/>
              <a:gd name="connsiteY18" fmla="*/ 189551 h 421225"/>
              <a:gd name="connsiteX19" fmla="*/ 105306 w 379103"/>
              <a:gd name="connsiteY19" fmla="*/ 273796 h 421225"/>
              <a:gd name="connsiteX20" fmla="*/ 105306 w 379103"/>
              <a:gd name="connsiteY20" fmla="*/ 315919 h 421225"/>
              <a:gd name="connsiteX21" fmla="*/ 273797 w 379103"/>
              <a:gd name="connsiteY21" fmla="*/ 315919 h 421225"/>
              <a:gd name="connsiteX22" fmla="*/ 273797 w 379103"/>
              <a:gd name="connsiteY22" fmla="*/ 273796 h 421225"/>
              <a:gd name="connsiteX23" fmla="*/ 105306 w 379103"/>
              <a:gd name="connsiteY23" fmla="*/ 273796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9103" h="421225">
                <a:moveTo>
                  <a:pt x="358042" y="421225"/>
                </a:moveTo>
                <a:lnTo>
                  <a:pt x="21061" y="421225"/>
                </a:lnTo>
                <a:cubicBezTo>
                  <a:pt x="9429" y="421225"/>
                  <a:pt x="0" y="411796"/>
                  <a:pt x="0" y="400164"/>
                </a:cubicBezTo>
                <a:lnTo>
                  <a:pt x="0" y="21061"/>
                </a:lnTo>
                <a:cubicBezTo>
                  <a:pt x="0" y="9429"/>
                  <a:pt x="9429" y="0"/>
                  <a:pt x="21061" y="0"/>
                </a:cubicBezTo>
                <a:lnTo>
                  <a:pt x="358042" y="0"/>
                </a:lnTo>
                <a:cubicBezTo>
                  <a:pt x="369674" y="0"/>
                  <a:pt x="379103" y="9429"/>
                  <a:pt x="379103" y="21061"/>
                </a:cubicBezTo>
                <a:lnTo>
                  <a:pt x="379103" y="400164"/>
                </a:lnTo>
                <a:cubicBezTo>
                  <a:pt x="379103" y="411796"/>
                  <a:pt x="369674" y="421225"/>
                  <a:pt x="358042" y="421225"/>
                </a:cubicBezTo>
                <a:close/>
                <a:moveTo>
                  <a:pt x="105306" y="105306"/>
                </a:moveTo>
                <a:lnTo>
                  <a:pt x="105306" y="147429"/>
                </a:lnTo>
                <a:lnTo>
                  <a:pt x="273797" y="147429"/>
                </a:lnTo>
                <a:lnTo>
                  <a:pt x="273797" y="105306"/>
                </a:lnTo>
                <a:lnTo>
                  <a:pt x="105306" y="105306"/>
                </a:lnTo>
                <a:close/>
                <a:moveTo>
                  <a:pt x="105306" y="189551"/>
                </a:moveTo>
                <a:lnTo>
                  <a:pt x="105306" y="231674"/>
                </a:lnTo>
                <a:lnTo>
                  <a:pt x="273797" y="231674"/>
                </a:lnTo>
                <a:lnTo>
                  <a:pt x="273797" y="189551"/>
                </a:lnTo>
                <a:lnTo>
                  <a:pt x="105306" y="189551"/>
                </a:lnTo>
                <a:close/>
                <a:moveTo>
                  <a:pt x="105306" y="273796"/>
                </a:moveTo>
                <a:lnTo>
                  <a:pt x="105306" y="315919"/>
                </a:lnTo>
                <a:lnTo>
                  <a:pt x="273797" y="315919"/>
                </a:lnTo>
                <a:lnTo>
                  <a:pt x="273797" y="273796"/>
                </a:lnTo>
                <a:lnTo>
                  <a:pt x="105306" y="273796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0" name="图形 11">
            <a:extLst>
              <a:ext uri="{FF2B5EF4-FFF2-40B4-BE49-F238E27FC236}">
                <a16:creationId xmlns:a16="http://schemas.microsoft.com/office/drawing/2014/main" id="{66768B3C-6795-48C0-B4BC-55997C8CAB29}"/>
              </a:ext>
            </a:extLst>
          </p:cNvPr>
          <p:cNvSpPr/>
          <p:nvPr/>
        </p:nvSpPr>
        <p:spPr>
          <a:xfrm>
            <a:off x="7297069" y="1990288"/>
            <a:ext cx="379103" cy="421225"/>
          </a:xfrm>
          <a:custGeom>
            <a:avLst/>
            <a:gdLst>
              <a:gd name="connsiteX0" fmla="*/ 358042 w 379103"/>
              <a:gd name="connsiteY0" fmla="*/ 421225 h 421225"/>
              <a:gd name="connsiteX1" fmla="*/ 21061 w 379103"/>
              <a:gd name="connsiteY1" fmla="*/ 421225 h 421225"/>
              <a:gd name="connsiteX2" fmla="*/ 0 w 379103"/>
              <a:gd name="connsiteY2" fmla="*/ 400164 h 421225"/>
              <a:gd name="connsiteX3" fmla="*/ 0 w 379103"/>
              <a:gd name="connsiteY3" fmla="*/ 21061 h 421225"/>
              <a:gd name="connsiteX4" fmla="*/ 21061 w 379103"/>
              <a:gd name="connsiteY4" fmla="*/ 0 h 421225"/>
              <a:gd name="connsiteX5" fmla="*/ 358042 w 379103"/>
              <a:gd name="connsiteY5" fmla="*/ 0 h 421225"/>
              <a:gd name="connsiteX6" fmla="*/ 379103 w 379103"/>
              <a:gd name="connsiteY6" fmla="*/ 21061 h 421225"/>
              <a:gd name="connsiteX7" fmla="*/ 379103 w 379103"/>
              <a:gd name="connsiteY7" fmla="*/ 400164 h 421225"/>
              <a:gd name="connsiteX8" fmla="*/ 358042 w 379103"/>
              <a:gd name="connsiteY8" fmla="*/ 421225 h 421225"/>
              <a:gd name="connsiteX9" fmla="*/ 105306 w 379103"/>
              <a:gd name="connsiteY9" fmla="*/ 105306 h 421225"/>
              <a:gd name="connsiteX10" fmla="*/ 105306 w 379103"/>
              <a:gd name="connsiteY10" fmla="*/ 147429 h 421225"/>
              <a:gd name="connsiteX11" fmla="*/ 273797 w 379103"/>
              <a:gd name="connsiteY11" fmla="*/ 147429 h 421225"/>
              <a:gd name="connsiteX12" fmla="*/ 273797 w 379103"/>
              <a:gd name="connsiteY12" fmla="*/ 105306 h 421225"/>
              <a:gd name="connsiteX13" fmla="*/ 105306 w 379103"/>
              <a:gd name="connsiteY13" fmla="*/ 105306 h 421225"/>
              <a:gd name="connsiteX14" fmla="*/ 105306 w 379103"/>
              <a:gd name="connsiteY14" fmla="*/ 189551 h 421225"/>
              <a:gd name="connsiteX15" fmla="*/ 105306 w 379103"/>
              <a:gd name="connsiteY15" fmla="*/ 231674 h 421225"/>
              <a:gd name="connsiteX16" fmla="*/ 273797 w 379103"/>
              <a:gd name="connsiteY16" fmla="*/ 231674 h 421225"/>
              <a:gd name="connsiteX17" fmla="*/ 273797 w 379103"/>
              <a:gd name="connsiteY17" fmla="*/ 189551 h 421225"/>
              <a:gd name="connsiteX18" fmla="*/ 105306 w 379103"/>
              <a:gd name="connsiteY18" fmla="*/ 189551 h 421225"/>
              <a:gd name="connsiteX19" fmla="*/ 105306 w 379103"/>
              <a:gd name="connsiteY19" fmla="*/ 273796 h 421225"/>
              <a:gd name="connsiteX20" fmla="*/ 105306 w 379103"/>
              <a:gd name="connsiteY20" fmla="*/ 315919 h 421225"/>
              <a:gd name="connsiteX21" fmla="*/ 210613 w 379103"/>
              <a:gd name="connsiteY21" fmla="*/ 315919 h 421225"/>
              <a:gd name="connsiteX22" fmla="*/ 210613 w 379103"/>
              <a:gd name="connsiteY22" fmla="*/ 273796 h 421225"/>
              <a:gd name="connsiteX23" fmla="*/ 105306 w 379103"/>
              <a:gd name="connsiteY23" fmla="*/ 273796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9103" h="421225">
                <a:moveTo>
                  <a:pt x="358042" y="421225"/>
                </a:moveTo>
                <a:lnTo>
                  <a:pt x="21061" y="421225"/>
                </a:lnTo>
                <a:cubicBezTo>
                  <a:pt x="9429" y="421225"/>
                  <a:pt x="0" y="411796"/>
                  <a:pt x="0" y="400164"/>
                </a:cubicBezTo>
                <a:lnTo>
                  <a:pt x="0" y="21061"/>
                </a:lnTo>
                <a:cubicBezTo>
                  <a:pt x="0" y="9429"/>
                  <a:pt x="9429" y="0"/>
                  <a:pt x="21061" y="0"/>
                </a:cubicBezTo>
                <a:lnTo>
                  <a:pt x="358042" y="0"/>
                </a:lnTo>
                <a:cubicBezTo>
                  <a:pt x="369674" y="0"/>
                  <a:pt x="379103" y="9429"/>
                  <a:pt x="379103" y="21061"/>
                </a:cubicBezTo>
                <a:lnTo>
                  <a:pt x="379103" y="400164"/>
                </a:lnTo>
                <a:cubicBezTo>
                  <a:pt x="379103" y="411796"/>
                  <a:pt x="369674" y="421225"/>
                  <a:pt x="358042" y="421225"/>
                </a:cubicBezTo>
                <a:close/>
                <a:moveTo>
                  <a:pt x="105306" y="105306"/>
                </a:moveTo>
                <a:lnTo>
                  <a:pt x="105306" y="147429"/>
                </a:lnTo>
                <a:lnTo>
                  <a:pt x="273797" y="147429"/>
                </a:lnTo>
                <a:lnTo>
                  <a:pt x="273797" y="105306"/>
                </a:lnTo>
                <a:lnTo>
                  <a:pt x="105306" y="105306"/>
                </a:lnTo>
                <a:close/>
                <a:moveTo>
                  <a:pt x="105306" y="189551"/>
                </a:moveTo>
                <a:lnTo>
                  <a:pt x="105306" y="231674"/>
                </a:lnTo>
                <a:lnTo>
                  <a:pt x="273797" y="231674"/>
                </a:lnTo>
                <a:lnTo>
                  <a:pt x="273797" y="189551"/>
                </a:lnTo>
                <a:lnTo>
                  <a:pt x="105306" y="189551"/>
                </a:lnTo>
                <a:close/>
                <a:moveTo>
                  <a:pt x="105306" y="273796"/>
                </a:moveTo>
                <a:lnTo>
                  <a:pt x="105306" y="315919"/>
                </a:lnTo>
                <a:lnTo>
                  <a:pt x="210613" y="315919"/>
                </a:lnTo>
                <a:lnTo>
                  <a:pt x="210613" y="273796"/>
                </a:lnTo>
                <a:lnTo>
                  <a:pt x="105306" y="273796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1" name="图形 12">
            <a:extLst>
              <a:ext uri="{FF2B5EF4-FFF2-40B4-BE49-F238E27FC236}">
                <a16:creationId xmlns:a16="http://schemas.microsoft.com/office/drawing/2014/main" id="{9A083AFF-065D-4618-A471-11EA1F954AFC}"/>
              </a:ext>
            </a:extLst>
          </p:cNvPr>
          <p:cNvSpPr/>
          <p:nvPr/>
        </p:nvSpPr>
        <p:spPr>
          <a:xfrm>
            <a:off x="7910374" y="1990288"/>
            <a:ext cx="421225" cy="421225"/>
          </a:xfrm>
          <a:custGeom>
            <a:avLst/>
            <a:gdLst>
              <a:gd name="connsiteX0" fmla="*/ 358042 w 421225"/>
              <a:gd name="connsiteY0" fmla="*/ 421225 h 421225"/>
              <a:gd name="connsiteX1" fmla="*/ 63184 w 421225"/>
              <a:gd name="connsiteY1" fmla="*/ 421225 h 421225"/>
              <a:gd name="connsiteX2" fmla="*/ 0 w 421225"/>
              <a:gd name="connsiteY2" fmla="*/ 358041 h 421225"/>
              <a:gd name="connsiteX3" fmla="*/ 0 w 421225"/>
              <a:gd name="connsiteY3" fmla="*/ 21061 h 421225"/>
              <a:gd name="connsiteX4" fmla="*/ 21061 w 421225"/>
              <a:gd name="connsiteY4" fmla="*/ 0 h 421225"/>
              <a:gd name="connsiteX5" fmla="*/ 315919 w 421225"/>
              <a:gd name="connsiteY5" fmla="*/ 0 h 421225"/>
              <a:gd name="connsiteX6" fmla="*/ 336981 w 421225"/>
              <a:gd name="connsiteY6" fmla="*/ 21061 h 421225"/>
              <a:gd name="connsiteX7" fmla="*/ 336981 w 421225"/>
              <a:gd name="connsiteY7" fmla="*/ 273796 h 421225"/>
              <a:gd name="connsiteX8" fmla="*/ 421226 w 421225"/>
              <a:gd name="connsiteY8" fmla="*/ 273796 h 421225"/>
              <a:gd name="connsiteX9" fmla="*/ 421226 w 421225"/>
              <a:gd name="connsiteY9" fmla="*/ 358041 h 421225"/>
              <a:gd name="connsiteX10" fmla="*/ 358042 w 421225"/>
              <a:gd name="connsiteY10" fmla="*/ 421225 h 421225"/>
              <a:gd name="connsiteX11" fmla="*/ 336981 w 421225"/>
              <a:gd name="connsiteY11" fmla="*/ 315919 h 421225"/>
              <a:gd name="connsiteX12" fmla="*/ 336981 w 421225"/>
              <a:gd name="connsiteY12" fmla="*/ 358041 h 421225"/>
              <a:gd name="connsiteX13" fmla="*/ 358045 w 421225"/>
              <a:gd name="connsiteY13" fmla="*/ 379099 h 421225"/>
              <a:gd name="connsiteX14" fmla="*/ 379103 w 421225"/>
              <a:gd name="connsiteY14" fmla="*/ 358041 h 421225"/>
              <a:gd name="connsiteX15" fmla="*/ 379103 w 421225"/>
              <a:gd name="connsiteY15" fmla="*/ 315919 h 421225"/>
              <a:gd name="connsiteX16" fmla="*/ 336981 w 421225"/>
              <a:gd name="connsiteY16" fmla="*/ 315919 h 421225"/>
              <a:gd name="connsiteX17" fmla="*/ 84245 w 421225"/>
              <a:gd name="connsiteY17" fmla="*/ 105306 h 421225"/>
              <a:gd name="connsiteX18" fmla="*/ 84245 w 421225"/>
              <a:gd name="connsiteY18" fmla="*/ 147429 h 421225"/>
              <a:gd name="connsiteX19" fmla="*/ 252736 w 421225"/>
              <a:gd name="connsiteY19" fmla="*/ 147429 h 421225"/>
              <a:gd name="connsiteX20" fmla="*/ 252736 w 421225"/>
              <a:gd name="connsiteY20" fmla="*/ 105306 h 421225"/>
              <a:gd name="connsiteX21" fmla="*/ 84245 w 421225"/>
              <a:gd name="connsiteY21" fmla="*/ 105306 h 421225"/>
              <a:gd name="connsiteX22" fmla="*/ 84245 w 421225"/>
              <a:gd name="connsiteY22" fmla="*/ 189551 h 421225"/>
              <a:gd name="connsiteX23" fmla="*/ 84245 w 421225"/>
              <a:gd name="connsiteY23" fmla="*/ 231674 h 421225"/>
              <a:gd name="connsiteX24" fmla="*/ 252736 w 421225"/>
              <a:gd name="connsiteY24" fmla="*/ 231674 h 421225"/>
              <a:gd name="connsiteX25" fmla="*/ 252736 w 421225"/>
              <a:gd name="connsiteY25" fmla="*/ 189551 h 421225"/>
              <a:gd name="connsiteX26" fmla="*/ 84245 w 421225"/>
              <a:gd name="connsiteY26" fmla="*/ 189551 h 421225"/>
              <a:gd name="connsiteX27" fmla="*/ 84245 w 421225"/>
              <a:gd name="connsiteY27" fmla="*/ 273796 h 421225"/>
              <a:gd name="connsiteX28" fmla="*/ 84245 w 421225"/>
              <a:gd name="connsiteY28" fmla="*/ 315919 h 421225"/>
              <a:gd name="connsiteX29" fmla="*/ 189552 w 421225"/>
              <a:gd name="connsiteY29" fmla="*/ 315919 h 421225"/>
              <a:gd name="connsiteX30" fmla="*/ 189552 w 421225"/>
              <a:gd name="connsiteY30" fmla="*/ 273796 h 421225"/>
              <a:gd name="connsiteX31" fmla="*/ 84245 w 421225"/>
              <a:gd name="connsiteY31" fmla="*/ 273796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21225" h="421225">
                <a:moveTo>
                  <a:pt x="358042" y="421225"/>
                </a:moveTo>
                <a:lnTo>
                  <a:pt x="63184" y="421225"/>
                </a:lnTo>
                <a:cubicBezTo>
                  <a:pt x="28288" y="421225"/>
                  <a:pt x="0" y="392937"/>
                  <a:pt x="0" y="358041"/>
                </a:cubicBezTo>
                <a:lnTo>
                  <a:pt x="0" y="21061"/>
                </a:lnTo>
                <a:cubicBezTo>
                  <a:pt x="0" y="9429"/>
                  <a:pt x="9429" y="0"/>
                  <a:pt x="21061" y="0"/>
                </a:cubicBezTo>
                <a:lnTo>
                  <a:pt x="315919" y="0"/>
                </a:lnTo>
                <a:cubicBezTo>
                  <a:pt x="327551" y="0"/>
                  <a:pt x="336981" y="9429"/>
                  <a:pt x="336981" y="21061"/>
                </a:cubicBezTo>
                <a:lnTo>
                  <a:pt x="336981" y="273796"/>
                </a:lnTo>
                <a:lnTo>
                  <a:pt x="421226" y="273796"/>
                </a:lnTo>
                <a:lnTo>
                  <a:pt x="421226" y="358041"/>
                </a:lnTo>
                <a:cubicBezTo>
                  <a:pt x="421226" y="392937"/>
                  <a:pt x="392937" y="421225"/>
                  <a:pt x="358042" y="421225"/>
                </a:cubicBezTo>
                <a:close/>
                <a:moveTo>
                  <a:pt x="336981" y="315919"/>
                </a:moveTo>
                <a:lnTo>
                  <a:pt x="336981" y="358041"/>
                </a:lnTo>
                <a:cubicBezTo>
                  <a:pt x="336982" y="369673"/>
                  <a:pt x="346413" y="379101"/>
                  <a:pt x="358045" y="379099"/>
                </a:cubicBezTo>
                <a:cubicBezTo>
                  <a:pt x="369675" y="379098"/>
                  <a:pt x="379102" y="369671"/>
                  <a:pt x="379103" y="358041"/>
                </a:cubicBezTo>
                <a:lnTo>
                  <a:pt x="379103" y="315919"/>
                </a:lnTo>
                <a:lnTo>
                  <a:pt x="336981" y="315919"/>
                </a:lnTo>
                <a:close/>
                <a:moveTo>
                  <a:pt x="84245" y="105306"/>
                </a:moveTo>
                <a:lnTo>
                  <a:pt x="84245" y="147429"/>
                </a:lnTo>
                <a:lnTo>
                  <a:pt x="252736" y="147429"/>
                </a:lnTo>
                <a:lnTo>
                  <a:pt x="252736" y="105306"/>
                </a:lnTo>
                <a:lnTo>
                  <a:pt x="84245" y="105306"/>
                </a:lnTo>
                <a:close/>
                <a:moveTo>
                  <a:pt x="84245" y="189551"/>
                </a:moveTo>
                <a:lnTo>
                  <a:pt x="84245" y="231674"/>
                </a:lnTo>
                <a:lnTo>
                  <a:pt x="252736" y="231674"/>
                </a:lnTo>
                <a:lnTo>
                  <a:pt x="252736" y="189551"/>
                </a:lnTo>
                <a:lnTo>
                  <a:pt x="84245" y="189551"/>
                </a:lnTo>
                <a:close/>
                <a:moveTo>
                  <a:pt x="84245" y="273796"/>
                </a:moveTo>
                <a:lnTo>
                  <a:pt x="84245" y="315919"/>
                </a:lnTo>
                <a:lnTo>
                  <a:pt x="189552" y="315919"/>
                </a:lnTo>
                <a:lnTo>
                  <a:pt x="189552" y="273796"/>
                </a:lnTo>
                <a:lnTo>
                  <a:pt x="84245" y="273796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2" name="图形 13">
            <a:extLst>
              <a:ext uri="{FF2B5EF4-FFF2-40B4-BE49-F238E27FC236}">
                <a16:creationId xmlns:a16="http://schemas.microsoft.com/office/drawing/2014/main" id="{2557D0FB-D4A9-4631-91FC-A50CDD401B20}"/>
              </a:ext>
            </a:extLst>
          </p:cNvPr>
          <p:cNvSpPr/>
          <p:nvPr/>
        </p:nvSpPr>
        <p:spPr>
          <a:xfrm>
            <a:off x="9834532" y="1990288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105306 w 379103"/>
              <a:gd name="connsiteY9" fmla="*/ 126368 h 421225"/>
              <a:gd name="connsiteX10" fmla="*/ 105306 w 379103"/>
              <a:gd name="connsiteY10" fmla="*/ 294858 h 421225"/>
              <a:gd name="connsiteX11" fmla="*/ 147429 w 379103"/>
              <a:gd name="connsiteY11" fmla="*/ 294858 h 421225"/>
              <a:gd name="connsiteX12" fmla="*/ 147429 w 379103"/>
              <a:gd name="connsiteY12" fmla="*/ 252735 h 421225"/>
              <a:gd name="connsiteX13" fmla="*/ 273797 w 379103"/>
              <a:gd name="connsiteY13" fmla="*/ 252735 h 421225"/>
              <a:gd name="connsiteX14" fmla="*/ 273797 w 379103"/>
              <a:gd name="connsiteY14" fmla="*/ 126368 h 421225"/>
              <a:gd name="connsiteX15" fmla="*/ 105306 w 379103"/>
              <a:gd name="connsiteY15" fmla="*/ 126368 h 421225"/>
              <a:gd name="connsiteX16" fmla="*/ 147429 w 379103"/>
              <a:gd name="connsiteY16" fmla="*/ 168490 h 421225"/>
              <a:gd name="connsiteX17" fmla="*/ 231674 w 379103"/>
              <a:gd name="connsiteY17" fmla="*/ 168490 h 421225"/>
              <a:gd name="connsiteX18" fmla="*/ 231674 w 379103"/>
              <a:gd name="connsiteY18" fmla="*/ 210613 h 421225"/>
              <a:gd name="connsiteX19" fmla="*/ 147429 w 379103"/>
              <a:gd name="connsiteY19" fmla="*/ 210613 h 421225"/>
              <a:gd name="connsiteX20" fmla="*/ 147429 w 379103"/>
              <a:gd name="connsiteY20" fmla="*/ 168490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105306" y="126368"/>
                </a:moveTo>
                <a:lnTo>
                  <a:pt x="105306" y="294858"/>
                </a:lnTo>
                <a:lnTo>
                  <a:pt x="147429" y="294858"/>
                </a:lnTo>
                <a:lnTo>
                  <a:pt x="147429" y="252735"/>
                </a:lnTo>
                <a:lnTo>
                  <a:pt x="273797" y="252735"/>
                </a:lnTo>
                <a:lnTo>
                  <a:pt x="273797" y="126368"/>
                </a:lnTo>
                <a:lnTo>
                  <a:pt x="105306" y="126368"/>
                </a:lnTo>
                <a:close/>
                <a:moveTo>
                  <a:pt x="147429" y="168490"/>
                </a:moveTo>
                <a:lnTo>
                  <a:pt x="231674" y="168490"/>
                </a:lnTo>
                <a:lnTo>
                  <a:pt x="231674" y="210613"/>
                </a:lnTo>
                <a:lnTo>
                  <a:pt x="147429" y="210613"/>
                </a:lnTo>
                <a:lnTo>
                  <a:pt x="147429" y="168490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3" name="图形 14">
            <a:extLst>
              <a:ext uri="{FF2B5EF4-FFF2-40B4-BE49-F238E27FC236}">
                <a16:creationId xmlns:a16="http://schemas.microsoft.com/office/drawing/2014/main" id="{D13022EC-1454-4A5F-8096-8135CA2ECA56}"/>
              </a:ext>
            </a:extLst>
          </p:cNvPr>
          <p:cNvSpPr/>
          <p:nvPr/>
        </p:nvSpPr>
        <p:spPr>
          <a:xfrm>
            <a:off x="6662704" y="2546306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221754 w 379103"/>
              <a:gd name="connsiteY9" fmla="*/ 262128 h 421225"/>
              <a:gd name="connsiteX10" fmla="*/ 268300 w 379103"/>
              <a:gd name="connsiteY10" fmla="*/ 308674 h 421225"/>
              <a:gd name="connsiteX11" fmla="*/ 298102 w 379103"/>
              <a:gd name="connsiteY11" fmla="*/ 278914 h 421225"/>
              <a:gd name="connsiteX12" fmla="*/ 251556 w 379103"/>
              <a:gd name="connsiteY12" fmla="*/ 232369 h 421225"/>
              <a:gd name="connsiteX13" fmla="*/ 221542 w 379103"/>
              <a:gd name="connsiteY13" fmla="*/ 117009 h 421225"/>
              <a:gd name="connsiteX14" fmla="*/ 119375 w 379103"/>
              <a:gd name="connsiteY14" fmla="*/ 129990 h 421225"/>
              <a:gd name="connsiteX15" fmla="*/ 119326 w 379103"/>
              <a:gd name="connsiteY15" fmla="*/ 249130 h 421225"/>
              <a:gd name="connsiteX16" fmla="*/ 221754 w 379103"/>
              <a:gd name="connsiteY16" fmla="*/ 262128 h 421225"/>
              <a:gd name="connsiteX17" fmla="*/ 208738 w 379103"/>
              <a:gd name="connsiteY17" fmla="*/ 219332 h 421225"/>
              <a:gd name="connsiteX18" fmla="*/ 149177 w 379103"/>
              <a:gd name="connsiteY18" fmla="*/ 220367 h 421225"/>
              <a:gd name="connsiteX19" fmla="*/ 148142 w 379103"/>
              <a:gd name="connsiteY19" fmla="*/ 160806 h 421225"/>
              <a:gd name="connsiteX20" fmla="*/ 149177 w 379103"/>
              <a:gd name="connsiteY20" fmla="*/ 159771 h 421225"/>
              <a:gd name="connsiteX21" fmla="*/ 208738 w 379103"/>
              <a:gd name="connsiteY21" fmla="*/ 160806 h 421225"/>
              <a:gd name="connsiteX22" fmla="*/ 208738 w 379103"/>
              <a:gd name="connsiteY22" fmla="*/ 219332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221754" y="262128"/>
                </a:moveTo>
                <a:lnTo>
                  <a:pt x="268300" y="308674"/>
                </a:lnTo>
                <a:lnTo>
                  <a:pt x="298102" y="278914"/>
                </a:lnTo>
                <a:lnTo>
                  <a:pt x="251556" y="232369"/>
                </a:lnTo>
                <a:cubicBezTo>
                  <a:pt x="275123" y="192225"/>
                  <a:pt x="261686" y="140577"/>
                  <a:pt x="221542" y="117009"/>
                </a:cubicBezTo>
                <a:cubicBezTo>
                  <a:pt x="188495" y="97609"/>
                  <a:pt x="146520" y="102942"/>
                  <a:pt x="119375" y="129990"/>
                </a:cubicBezTo>
                <a:cubicBezTo>
                  <a:pt x="86462" y="162876"/>
                  <a:pt x="86440" y="216217"/>
                  <a:pt x="119326" y="249130"/>
                </a:cubicBezTo>
                <a:cubicBezTo>
                  <a:pt x="146502" y="276329"/>
                  <a:pt x="188646" y="281677"/>
                  <a:pt x="221754" y="262128"/>
                </a:cubicBezTo>
                <a:close/>
                <a:moveTo>
                  <a:pt x="208738" y="219332"/>
                </a:moveTo>
                <a:cubicBezTo>
                  <a:pt x="192577" y="236065"/>
                  <a:pt x="165910" y="236529"/>
                  <a:pt x="149177" y="220367"/>
                </a:cubicBezTo>
                <a:cubicBezTo>
                  <a:pt x="132444" y="204206"/>
                  <a:pt x="131980" y="177539"/>
                  <a:pt x="148142" y="160806"/>
                </a:cubicBezTo>
                <a:cubicBezTo>
                  <a:pt x="148481" y="160455"/>
                  <a:pt x="148826" y="160110"/>
                  <a:pt x="149177" y="159771"/>
                </a:cubicBezTo>
                <a:cubicBezTo>
                  <a:pt x="165910" y="143609"/>
                  <a:pt x="192577" y="144073"/>
                  <a:pt x="208738" y="160806"/>
                </a:cubicBezTo>
                <a:cubicBezTo>
                  <a:pt x="224504" y="177129"/>
                  <a:pt x="224504" y="203008"/>
                  <a:pt x="208738" y="219332"/>
                </a:cubicBez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4" name="图形 15">
            <a:extLst>
              <a:ext uri="{FF2B5EF4-FFF2-40B4-BE49-F238E27FC236}">
                <a16:creationId xmlns:a16="http://schemas.microsoft.com/office/drawing/2014/main" id="{7A8C9779-F4B3-4596-B05C-EFC9786CAA57}"/>
              </a:ext>
            </a:extLst>
          </p:cNvPr>
          <p:cNvSpPr/>
          <p:nvPr/>
        </p:nvSpPr>
        <p:spPr>
          <a:xfrm>
            <a:off x="8565801" y="2546306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117838 w 379103"/>
              <a:gd name="connsiteY9" fmla="*/ 227714 h 421225"/>
              <a:gd name="connsiteX10" fmla="*/ 96945 w 379103"/>
              <a:gd name="connsiteY10" fmla="*/ 239761 h 421225"/>
              <a:gd name="connsiteX11" fmla="*/ 118006 w 379103"/>
              <a:gd name="connsiteY11" fmla="*/ 276239 h 421225"/>
              <a:gd name="connsiteX12" fmla="*/ 138899 w 379103"/>
              <a:gd name="connsiteY12" fmla="*/ 264171 h 421225"/>
              <a:gd name="connsiteX13" fmla="*/ 168490 w 379103"/>
              <a:gd name="connsiteY13" fmla="*/ 281273 h 421225"/>
              <a:gd name="connsiteX14" fmla="*/ 168490 w 379103"/>
              <a:gd name="connsiteY14" fmla="*/ 305388 h 421225"/>
              <a:gd name="connsiteX15" fmla="*/ 210613 w 379103"/>
              <a:gd name="connsiteY15" fmla="*/ 305388 h 421225"/>
              <a:gd name="connsiteX16" fmla="*/ 210613 w 379103"/>
              <a:gd name="connsiteY16" fmla="*/ 281273 h 421225"/>
              <a:gd name="connsiteX17" fmla="*/ 240204 w 379103"/>
              <a:gd name="connsiteY17" fmla="*/ 264171 h 421225"/>
              <a:gd name="connsiteX18" fmla="*/ 261097 w 379103"/>
              <a:gd name="connsiteY18" fmla="*/ 276239 h 421225"/>
              <a:gd name="connsiteX19" fmla="*/ 282158 w 379103"/>
              <a:gd name="connsiteY19" fmla="*/ 239761 h 421225"/>
              <a:gd name="connsiteX20" fmla="*/ 261265 w 379103"/>
              <a:gd name="connsiteY20" fmla="*/ 227693 h 421225"/>
              <a:gd name="connsiteX21" fmla="*/ 261265 w 379103"/>
              <a:gd name="connsiteY21" fmla="*/ 193532 h 421225"/>
              <a:gd name="connsiteX22" fmla="*/ 282158 w 379103"/>
              <a:gd name="connsiteY22" fmla="*/ 181464 h 421225"/>
              <a:gd name="connsiteX23" fmla="*/ 261097 w 379103"/>
              <a:gd name="connsiteY23" fmla="*/ 144986 h 421225"/>
              <a:gd name="connsiteX24" fmla="*/ 240204 w 379103"/>
              <a:gd name="connsiteY24" fmla="*/ 157054 h 421225"/>
              <a:gd name="connsiteX25" fmla="*/ 210613 w 379103"/>
              <a:gd name="connsiteY25" fmla="*/ 139952 h 421225"/>
              <a:gd name="connsiteX26" fmla="*/ 210613 w 379103"/>
              <a:gd name="connsiteY26" fmla="*/ 115837 h 421225"/>
              <a:gd name="connsiteX27" fmla="*/ 168490 w 379103"/>
              <a:gd name="connsiteY27" fmla="*/ 115837 h 421225"/>
              <a:gd name="connsiteX28" fmla="*/ 168490 w 379103"/>
              <a:gd name="connsiteY28" fmla="*/ 139952 h 421225"/>
              <a:gd name="connsiteX29" fmla="*/ 138899 w 379103"/>
              <a:gd name="connsiteY29" fmla="*/ 157054 h 421225"/>
              <a:gd name="connsiteX30" fmla="*/ 118006 w 379103"/>
              <a:gd name="connsiteY30" fmla="*/ 144986 h 421225"/>
              <a:gd name="connsiteX31" fmla="*/ 96945 w 379103"/>
              <a:gd name="connsiteY31" fmla="*/ 181464 h 421225"/>
              <a:gd name="connsiteX32" fmla="*/ 117838 w 379103"/>
              <a:gd name="connsiteY32" fmla="*/ 193532 h 421225"/>
              <a:gd name="connsiteX33" fmla="*/ 117838 w 379103"/>
              <a:gd name="connsiteY33" fmla="*/ 227714 h 421225"/>
              <a:gd name="connsiteX34" fmla="*/ 189552 w 379103"/>
              <a:gd name="connsiteY34" fmla="*/ 242204 h 421225"/>
              <a:gd name="connsiteX35" fmla="*/ 157960 w 379103"/>
              <a:gd name="connsiteY35" fmla="*/ 210613 h 421225"/>
              <a:gd name="connsiteX36" fmla="*/ 189552 w 379103"/>
              <a:gd name="connsiteY36" fmla="*/ 179021 h 421225"/>
              <a:gd name="connsiteX37" fmla="*/ 221144 w 379103"/>
              <a:gd name="connsiteY37" fmla="*/ 210613 h 421225"/>
              <a:gd name="connsiteX38" fmla="*/ 189552 w 379103"/>
              <a:gd name="connsiteY38" fmla="*/ 242204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117838" y="227714"/>
                </a:moveTo>
                <a:lnTo>
                  <a:pt x="96945" y="239761"/>
                </a:lnTo>
                <a:lnTo>
                  <a:pt x="118006" y="276239"/>
                </a:lnTo>
                <a:lnTo>
                  <a:pt x="138899" y="264171"/>
                </a:lnTo>
                <a:cubicBezTo>
                  <a:pt x="147176" y="272006"/>
                  <a:pt x="157286" y="277945"/>
                  <a:pt x="168490" y="281273"/>
                </a:cubicBezTo>
                <a:lnTo>
                  <a:pt x="168490" y="305388"/>
                </a:lnTo>
                <a:lnTo>
                  <a:pt x="210613" y="305388"/>
                </a:lnTo>
                <a:lnTo>
                  <a:pt x="210613" y="281273"/>
                </a:lnTo>
                <a:cubicBezTo>
                  <a:pt x="221681" y="277972"/>
                  <a:pt x="231818" y="272114"/>
                  <a:pt x="240204" y="264171"/>
                </a:cubicBezTo>
                <a:lnTo>
                  <a:pt x="261097" y="276239"/>
                </a:lnTo>
                <a:lnTo>
                  <a:pt x="282158" y="239761"/>
                </a:lnTo>
                <a:lnTo>
                  <a:pt x="261265" y="227693"/>
                </a:lnTo>
                <a:cubicBezTo>
                  <a:pt x="263932" y="216462"/>
                  <a:pt x="263932" y="204763"/>
                  <a:pt x="261265" y="193532"/>
                </a:cubicBezTo>
                <a:lnTo>
                  <a:pt x="282158" y="181464"/>
                </a:lnTo>
                <a:lnTo>
                  <a:pt x="261097" y="144986"/>
                </a:lnTo>
                <a:lnTo>
                  <a:pt x="240204" y="157054"/>
                </a:lnTo>
                <a:cubicBezTo>
                  <a:pt x="231818" y="149111"/>
                  <a:pt x="221681" y="143253"/>
                  <a:pt x="210613" y="139952"/>
                </a:cubicBezTo>
                <a:lnTo>
                  <a:pt x="210613" y="115837"/>
                </a:lnTo>
                <a:lnTo>
                  <a:pt x="168490" y="115837"/>
                </a:lnTo>
                <a:lnTo>
                  <a:pt x="168490" y="139952"/>
                </a:lnTo>
                <a:cubicBezTo>
                  <a:pt x="157422" y="143253"/>
                  <a:pt x="147285" y="149111"/>
                  <a:pt x="138899" y="157054"/>
                </a:cubicBezTo>
                <a:lnTo>
                  <a:pt x="118006" y="144986"/>
                </a:lnTo>
                <a:lnTo>
                  <a:pt x="96945" y="181464"/>
                </a:lnTo>
                <a:lnTo>
                  <a:pt x="117838" y="193532"/>
                </a:lnTo>
                <a:cubicBezTo>
                  <a:pt x="115167" y="204770"/>
                  <a:pt x="115167" y="216477"/>
                  <a:pt x="117838" y="227714"/>
                </a:cubicBezTo>
                <a:close/>
                <a:moveTo>
                  <a:pt x="189552" y="242204"/>
                </a:moveTo>
                <a:cubicBezTo>
                  <a:pt x="172104" y="242204"/>
                  <a:pt x="157960" y="228060"/>
                  <a:pt x="157960" y="210613"/>
                </a:cubicBezTo>
                <a:cubicBezTo>
                  <a:pt x="157960" y="193165"/>
                  <a:pt x="172104" y="179021"/>
                  <a:pt x="189552" y="179021"/>
                </a:cubicBezTo>
                <a:cubicBezTo>
                  <a:pt x="206999" y="179021"/>
                  <a:pt x="221144" y="193165"/>
                  <a:pt x="221144" y="210613"/>
                </a:cubicBezTo>
                <a:cubicBezTo>
                  <a:pt x="221144" y="228060"/>
                  <a:pt x="206999" y="242204"/>
                  <a:pt x="189552" y="242204"/>
                </a:cubicBez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5" name="图形 16">
            <a:extLst>
              <a:ext uri="{FF2B5EF4-FFF2-40B4-BE49-F238E27FC236}">
                <a16:creationId xmlns:a16="http://schemas.microsoft.com/office/drawing/2014/main" id="{58668743-14EF-4E59-AD27-8B4F0522E064}"/>
              </a:ext>
            </a:extLst>
          </p:cNvPr>
          <p:cNvSpPr/>
          <p:nvPr/>
        </p:nvSpPr>
        <p:spPr>
          <a:xfrm>
            <a:off x="7931435" y="2546306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210613 w 379103"/>
              <a:gd name="connsiteY9" fmla="*/ 210613 h 421225"/>
              <a:gd name="connsiteX10" fmla="*/ 273797 w 379103"/>
              <a:gd name="connsiteY10" fmla="*/ 210613 h 421225"/>
              <a:gd name="connsiteX11" fmla="*/ 189552 w 379103"/>
              <a:gd name="connsiteY11" fmla="*/ 126368 h 421225"/>
              <a:gd name="connsiteX12" fmla="*/ 105306 w 379103"/>
              <a:gd name="connsiteY12" fmla="*/ 210613 h 421225"/>
              <a:gd name="connsiteX13" fmla="*/ 168490 w 379103"/>
              <a:gd name="connsiteY13" fmla="*/ 210613 h 421225"/>
              <a:gd name="connsiteX14" fmla="*/ 168490 w 379103"/>
              <a:gd name="connsiteY14" fmla="*/ 294858 h 421225"/>
              <a:gd name="connsiteX15" fmla="*/ 210613 w 379103"/>
              <a:gd name="connsiteY15" fmla="*/ 294858 h 421225"/>
              <a:gd name="connsiteX16" fmla="*/ 210613 w 379103"/>
              <a:gd name="connsiteY16" fmla="*/ 210613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210613" y="210613"/>
                </a:moveTo>
                <a:lnTo>
                  <a:pt x="273797" y="210613"/>
                </a:lnTo>
                <a:lnTo>
                  <a:pt x="189552" y="126368"/>
                </a:lnTo>
                <a:lnTo>
                  <a:pt x="105306" y="210613"/>
                </a:lnTo>
                <a:lnTo>
                  <a:pt x="168490" y="210613"/>
                </a:lnTo>
                <a:lnTo>
                  <a:pt x="168490" y="294858"/>
                </a:lnTo>
                <a:lnTo>
                  <a:pt x="210613" y="294858"/>
                </a:lnTo>
                <a:lnTo>
                  <a:pt x="210613" y="210613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7" name="图形 18">
            <a:extLst>
              <a:ext uri="{FF2B5EF4-FFF2-40B4-BE49-F238E27FC236}">
                <a16:creationId xmlns:a16="http://schemas.microsoft.com/office/drawing/2014/main" id="{0293437F-1685-431E-A9F7-E8076A28C6FE}"/>
              </a:ext>
            </a:extLst>
          </p:cNvPr>
          <p:cNvSpPr/>
          <p:nvPr/>
        </p:nvSpPr>
        <p:spPr>
          <a:xfrm>
            <a:off x="8565801" y="1990288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231674 w 379103"/>
              <a:gd name="connsiteY9" fmla="*/ 126368 h 421225"/>
              <a:gd name="connsiteX10" fmla="*/ 231674 w 379103"/>
              <a:gd name="connsiteY10" fmla="*/ 231442 h 421225"/>
              <a:gd name="connsiteX11" fmla="*/ 189552 w 379103"/>
              <a:gd name="connsiteY11" fmla="*/ 189551 h 421225"/>
              <a:gd name="connsiteX12" fmla="*/ 147640 w 379103"/>
              <a:gd name="connsiteY12" fmla="*/ 231674 h 421225"/>
              <a:gd name="connsiteX13" fmla="*/ 147429 w 379103"/>
              <a:gd name="connsiteY13" fmla="*/ 126368 h 421225"/>
              <a:gd name="connsiteX14" fmla="*/ 105306 w 379103"/>
              <a:gd name="connsiteY14" fmla="*/ 126368 h 421225"/>
              <a:gd name="connsiteX15" fmla="*/ 105306 w 379103"/>
              <a:gd name="connsiteY15" fmla="*/ 294858 h 421225"/>
              <a:gd name="connsiteX16" fmla="*/ 147429 w 379103"/>
              <a:gd name="connsiteY16" fmla="*/ 294858 h 421225"/>
              <a:gd name="connsiteX17" fmla="*/ 189552 w 379103"/>
              <a:gd name="connsiteY17" fmla="*/ 252735 h 421225"/>
              <a:gd name="connsiteX18" fmla="*/ 231674 w 379103"/>
              <a:gd name="connsiteY18" fmla="*/ 294858 h 421225"/>
              <a:gd name="connsiteX19" fmla="*/ 273797 w 379103"/>
              <a:gd name="connsiteY19" fmla="*/ 294858 h 421225"/>
              <a:gd name="connsiteX20" fmla="*/ 273797 w 379103"/>
              <a:gd name="connsiteY20" fmla="*/ 126368 h 421225"/>
              <a:gd name="connsiteX21" fmla="*/ 231674 w 379103"/>
              <a:gd name="connsiteY21" fmla="*/ 126368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231674" y="126368"/>
                </a:moveTo>
                <a:lnTo>
                  <a:pt x="231674" y="231442"/>
                </a:lnTo>
                <a:lnTo>
                  <a:pt x="189552" y="189551"/>
                </a:lnTo>
                <a:lnTo>
                  <a:pt x="147640" y="231674"/>
                </a:lnTo>
                <a:lnTo>
                  <a:pt x="147429" y="126368"/>
                </a:lnTo>
                <a:lnTo>
                  <a:pt x="105306" y="126368"/>
                </a:lnTo>
                <a:lnTo>
                  <a:pt x="105306" y="294858"/>
                </a:lnTo>
                <a:lnTo>
                  <a:pt x="147429" y="294858"/>
                </a:lnTo>
                <a:lnTo>
                  <a:pt x="189552" y="252735"/>
                </a:lnTo>
                <a:lnTo>
                  <a:pt x="231674" y="294858"/>
                </a:lnTo>
                <a:lnTo>
                  <a:pt x="273797" y="294858"/>
                </a:lnTo>
                <a:lnTo>
                  <a:pt x="273797" y="126368"/>
                </a:lnTo>
                <a:lnTo>
                  <a:pt x="231674" y="126368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8" name="图形 19">
            <a:extLst>
              <a:ext uri="{FF2B5EF4-FFF2-40B4-BE49-F238E27FC236}">
                <a16:creationId xmlns:a16="http://schemas.microsoft.com/office/drawing/2014/main" id="{3F62A05D-2DD0-4CE5-9DEC-45751F0F4BA0}"/>
              </a:ext>
            </a:extLst>
          </p:cNvPr>
          <p:cNvSpPr/>
          <p:nvPr/>
        </p:nvSpPr>
        <p:spPr>
          <a:xfrm>
            <a:off x="9200166" y="2546306"/>
            <a:ext cx="379103" cy="421225"/>
          </a:xfrm>
          <a:custGeom>
            <a:avLst/>
            <a:gdLst>
              <a:gd name="connsiteX0" fmla="*/ 147429 w 379103"/>
              <a:gd name="connsiteY0" fmla="*/ 0 h 421225"/>
              <a:gd name="connsiteX1" fmla="*/ 147429 w 379103"/>
              <a:gd name="connsiteY1" fmla="*/ 42123 h 421225"/>
              <a:gd name="connsiteX2" fmla="*/ 189552 w 379103"/>
              <a:gd name="connsiteY2" fmla="*/ 42123 h 421225"/>
              <a:gd name="connsiteX3" fmla="*/ 189552 w 379103"/>
              <a:gd name="connsiteY3" fmla="*/ 0 h 421225"/>
              <a:gd name="connsiteX4" fmla="*/ 358189 w 379103"/>
              <a:gd name="connsiteY4" fmla="*/ 0 h 421225"/>
              <a:gd name="connsiteX5" fmla="*/ 379103 w 379103"/>
              <a:gd name="connsiteY5" fmla="*/ 20893 h 421225"/>
              <a:gd name="connsiteX6" fmla="*/ 379103 w 379103"/>
              <a:gd name="connsiteY6" fmla="*/ 400332 h 421225"/>
              <a:gd name="connsiteX7" fmla="*/ 358189 w 379103"/>
              <a:gd name="connsiteY7" fmla="*/ 421225 h 421225"/>
              <a:gd name="connsiteX8" fmla="*/ 20914 w 379103"/>
              <a:gd name="connsiteY8" fmla="*/ 421225 h 421225"/>
              <a:gd name="connsiteX9" fmla="*/ 0 w 379103"/>
              <a:gd name="connsiteY9" fmla="*/ 400332 h 421225"/>
              <a:gd name="connsiteX10" fmla="*/ 0 w 379103"/>
              <a:gd name="connsiteY10" fmla="*/ 20893 h 421225"/>
              <a:gd name="connsiteX11" fmla="*/ 20914 w 379103"/>
              <a:gd name="connsiteY11" fmla="*/ 0 h 421225"/>
              <a:gd name="connsiteX12" fmla="*/ 147429 w 379103"/>
              <a:gd name="connsiteY12" fmla="*/ 0 h 421225"/>
              <a:gd name="connsiteX13" fmla="*/ 189552 w 379103"/>
              <a:gd name="connsiteY13" fmla="*/ 42123 h 421225"/>
              <a:gd name="connsiteX14" fmla="*/ 189552 w 379103"/>
              <a:gd name="connsiteY14" fmla="*/ 84245 h 421225"/>
              <a:gd name="connsiteX15" fmla="*/ 231674 w 379103"/>
              <a:gd name="connsiteY15" fmla="*/ 84245 h 421225"/>
              <a:gd name="connsiteX16" fmla="*/ 231674 w 379103"/>
              <a:gd name="connsiteY16" fmla="*/ 42123 h 421225"/>
              <a:gd name="connsiteX17" fmla="*/ 189552 w 379103"/>
              <a:gd name="connsiteY17" fmla="*/ 42123 h 421225"/>
              <a:gd name="connsiteX18" fmla="*/ 147429 w 379103"/>
              <a:gd name="connsiteY18" fmla="*/ 84245 h 421225"/>
              <a:gd name="connsiteX19" fmla="*/ 147429 w 379103"/>
              <a:gd name="connsiteY19" fmla="*/ 126368 h 421225"/>
              <a:gd name="connsiteX20" fmla="*/ 189552 w 379103"/>
              <a:gd name="connsiteY20" fmla="*/ 126368 h 421225"/>
              <a:gd name="connsiteX21" fmla="*/ 189552 w 379103"/>
              <a:gd name="connsiteY21" fmla="*/ 84245 h 421225"/>
              <a:gd name="connsiteX22" fmla="*/ 147429 w 379103"/>
              <a:gd name="connsiteY22" fmla="*/ 84245 h 421225"/>
              <a:gd name="connsiteX23" fmla="*/ 189552 w 379103"/>
              <a:gd name="connsiteY23" fmla="*/ 126368 h 421225"/>
              <a:gd name="connsiteX24" fmla="*/ 189552 w 379103"/>
              <a:gd name="connsiteY24" fmla="*/ 168490 h 421225"/>
              <a:gd name="connsiteX25" fmla="*/ 231674 w 379103"/>
              <a:gd name="connsiteY25" fmla="*/ 168490 h 421225"/>
              <a:gd name="connsiteX26" fmla="*/ 231674 w 379103"/>
              <a:gd name="connsiteY26" fmla="*/ 126368 h 421225"/>
              <a:gd name="connsiteX27" fmla="*/ 189552 w 379103"/>
              <a:gd name="connsiteY27" fmla="*/ 126368 h 421225"/>
              <a:gd name="connsiteX28" fmla="*/ 147429 w 379103"/>
              <a:gd name="connsiteY28" fmla="*/ 168490 h 421225"/>
              <a:gd name="connsiteX29" fmla="*/ 147429 w 379103"/>
              <a:gd name="connsiteY29" fmla="*/ 210613 h 421225"/>
              <a:gd name="connsiteX30" fmla="*/ 189552 w 379103"/>
              <a:gd name="connsiteY30" fmla="*/ 210613 h 421225"/>
              <a:gd name="connsiteX31" fmla="*/ 189552 w 379103"/>
              <a:gd name="connsiteY31" fmla="*/ 168490 h 421225"/>
              <a:gd name="connsiteX32" fmla="*/ 147429 w 379103"/>
              <a:gd name="connsiteY32" fmla="*/ 168490 h 421225"/>
              <a:gd name="connsiteX33" fmla="*/ 189552 w 379103"/>
              <a:gd name="connsiteY33" fmla="*/ 210613 h 421225"/>
              <a:gd name="connsiteX34" fmla="*/ 189552 w 379103"/>
              <a:gd name="connsiteY34" fmla="*/ 252735 h 421225"/>
              <a:gd name="connsiteX35" fmla="*/ 147429 w 379103"/>
              <a:gd name="connsiteY35" fmla="*/ 252735 h 421225"/>
              <a:gd name="connsiteX36" fmla="*/ 147429 w 379103"/>
              <a:gd name="connsiteY36" fmla="*/ 315919 h 421225"/>
              <a:gd name="connsiteX37" fmla="*/ 231674 w 379103"/>
              <a:gd name="connsiteY37" fmla="*/ 315919 h 421225"/>
              <a:gd name="connsiteX38" fmla="*/ 231674 w 379103"/>
              <a:gd name="connsiteY38" fmla="*/ 210613 h 421225"/>
              <a:gd name="connsiteX39" fmla="*/ 189552 w 379103"/>
              <a:gd name="connsiteY39" fmla="*/ 210613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9103" h="421225">
                <a:moveTo>
                  <a:pt x="147429" y="0"/>
                </a:moveTo>
                <a:lnTo>
                  <a:pt x="147429" y="42123"/>
                </a:lnTo>
                <a:lnTo>
                  <a:pt x="189552" y="42123"/>
                </a:lnTo>
                <a:lnTo>
                  <a:pt x="189552" y="0"/>
                </a:lnTo>
                <a:lnTo>
                  <a:pt x="358189" y="0"/>
                </a:lnTo>
                <a:cubicBezTo>
                  <a:pt x="369731" y="0"/>
                  <a:pt x="379103" y="9351"/>
                  <a:pt x="379103" y="20893"/>
                </a:cubicBezTo>
                <a:lnTo>
                  <a:pt x="379103" y="400332"/>
                </a:lnTo>
                <a:cubicBezTo>
                  <a:pt x="379011" y="411841"/>
                  <a:pt x="369698" y="421145"/>
                  <a:pt x="358189" y="421225"/>
                </a:cubicBezTo>
                <a:lnTo>
                  <a:pt x="20914" y="421225"/>
                </a:lnTo>
                <a:cubicBezTo>
                  <a:pt x="9372" y="421225"/>
                  <a:pt x="12" y="411874"/>
                  <a:pt x="0" y="400332"/>
                </a:cubicBezTo>
                <a:lnTo>
                  <a:pt x="0" y="20893"/>
                </a:lnTo>
                <a:cubicBezTo>
                  <a:pt x="92" y="9384"/>
                  <a:pt x="9405" y="80"/>
                  <a:pt x="20914" y="0"/>
                </a:cubicBezTo>
                <a:lnTo>
                  <a:pt x="147429" y="0"/>
                </a:lnTo>
                <a:close/>
                <a:moveTo>
                  <a:pt x="189552" y="42123"/>
                </a:moveTo>
                <a:lnTo>
                  <a:pt x="189552" y="84245"/>
                </a:lnTo>
                <a:lnTo>
                  <a:pt x="231674" y="84245"/>
                </a:lnTo>
                <a:lnTo>
                  <a:pt x="231674" y="42123"/>
                </a:lnTo>
                <a:lnTo>
                  <a:pt x="189552" y="42123"/>
                </a:lnTo>
                <a:close/>
                <a:moveTo>
                  <a:pt x="147429" y="84245"/>
                </a:moveTo>
                <a:lnTo>
                  <a:pt x="147429" y="126368"/>
                </a:lnTo>
                <a:lnTo>
                  <a:pt x="189552" y="126368"/>
                </a:lnTo>
                <a:lnTo>
                  <a:pt x="189552" y="84245"/>
                </a:lnTo>
                <a:lnTo>
                  <a:pt x="147429" y="84245"/>
                </a:lnTo>
                <a:close/>
                <a:moveTo>
                  <a:pt x="189552" y="126368"/>
                </a:moveTo>
                <a:lnTo>
                  <a:pt x="189552" y="168490"/>
                </a:lnTo>
                <a:lnTo>
                  <a:pt x="231674" y="168490"/>
                </a:lnTo>
                <a:lnTo>
                  <a:pt x="231674" y="126368"/>
                </a:lnTo>
                <a:lnTo>
                  <a:pt x="189552" y="126368"/>
                </a:lnTo>
                <a:close/>
                <a:moveTo>
                  <a:pt x="147429" y="168490"/>
                </a:moveTo>
                <a:lnTo>
                  <a:pt x="147429" y="210613"/>
                </a:lnTo>
                <a:lnTo>
                  <a:pt x="189552" y="210613"/>
                </a:lnTo>
                <a:lnTo>
                  <a:pt x="189552" y="168490"/>
                </a:lnTo>
                <a:lnTo>
                  <a:pt x="147429" y="168490"/>
                </a:lnTo>
                <a:close/>
                <a:moveTo>
                  <a:pt x="189552" y="210613"/>
                </a:moveTo>
                <a:lnTo>
                  <a:pt x="189552" y="252735"/>
                </a:lnTo>
                <a:lnTo>
                  <a:pt x="147429" y="252735"/>
                </a:lnTo>
                <a:lnTo>
                  <a:pt x="147429" y="315919"/>
                </a:lnTo>
                <a:lnTo>
                  <a:pt x="231674" y="315919"/>
                </a:lnTo>
                <a:lnTo>
                  <a:pt x="231674" y="210613"/>
                </a:lnTo>
                <a:lnTo>
                  <a:pt x="189552" y="210613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9" name="图形 21">
            <a:extLst>
              <a:ext uri="{FF2B5EF4-FFF2-40B4-BE49-F238E27FC236}">
                <a16:creationId xmlns:a16="http://schemas.microsoft.com/office/drawing/2014/main" id="{B00CB8D4-61BD-48F7-9051-8DBB6A8BC563}"/>
              </a:ext>
            </a:extLst>
          </p:cNvPr>
          <p:cNvSpPr/>
          <p:nvPr/>
        </p:nvSpPr>
        <p:spPr>
          <a:xfrm>
            <a:off x="7299851" y="1425647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189300 w 420665"/>
              <a:gd name="connsiteY11" fmla="*/ 189300 h 378599"/>
              <a:gd name="connsiteX12" fmla="*/ 126200 w 420665"/>
              <a:gd name="connsiteY12" fmla="*/ 189300 h 378599"/>
              <a:gd name="connsiteX13" fmla="*/ 126200 w 420665"/>
              <a:gd name="connsiteY13" fmla="*/ 231366 h 378599"/>
              <a:gd name="connsiteX14" fmla="*/ 189300 w 420665"/>
              <a:gd name="connsiteY14" fmla="*/ 231366 h 378599"/>
              <a:gd name="connsiteX15" fmla="*/ 189300 w 420665"/>
              <a:gd name="connsiteY15" fmla="*/ 294466 h 378599"/>
              <a:gd name="connsiteX16" fmla="*/ 231366 w 420665"/>
              <a:gd name="connsiteY16" fmla="*/ 294466 h 378599"/>
              <a:gd name="connsiteX17" fmla="*/ 231366 w 420665"/>
              <a:gd name="connsiteY17" fmla="*/ 231366 h 378599"/>
              <a:gd name="connsiteX18" fmla="*/ 294466 w 420665"/>
              <a:gd name="connsiteY18" fmla="*/ 231366 h 378599"/>
              <a:gd name="connsiteX19" fmla="*/ 294466 w 420665"/>
              <a:gd name="connsiteY19" fmla="*/ 189300 h 378599"/>
              <a:gd name="connsiteX20" fmla="*/ 231366 w 420665"/>
              <a:gd name="connsiteY20" fmla="*/ 189300 h 378599"/>
              <a:gd name="connsiteX21" fmla="*/ 231366 w 420665"/>
              <a:gd name="connsiteY21" fmla="*/ 126200 h 378599"/>
              <a:gd name="connsiteX22" fmla="*/ 189300 w 420665"/>
              <a:gd name="connsiteY22" fmla="*/ 126200 h 378599"/>
              <a:gd name="connsiteX23" fmla="*/ 189300 w 420665"/>
              <a:gd name="connsiteY23" fmla="*/ 189300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189300" y="189300"/>
                </a:moveTo>
                <a:lnTo>
                  <a:pt x="126200" y="189300"/>
                </a:lnTo>
                <a:lnTo>
                  <a:pt x="126200" y="231366"/>
                </a:lnTo>
                <a:lnTo>
                  <a:pt x="189300" y="231366"/>
                </a:lnTo>
                <a:lnTo>
                  <a:pt x="189300" y="294466"/>
                </a:lnTo>
                <a:lnTo>
                  <a:pt x="231366" y="294466"/>
                </a:lnTo>
                <a:lnTo>
                  <a:pt x="231366" y="231366"/>
                </a:lnTo>
                <a:lnTo>
                  <a:pt x="294466" y="231366"/>
                </a:lnTo>
                <a:lnTo>
                  <a:pt x="294466" y="189300"/>
                </a:lnTo>
                <a:lnTo>
                  <a:pt x="231366" y="189300"/>
                </a:lnTo>
                <a:lnTo>
                  <a:pt x="231366" y="126200"/>
                </a:lnTo>
                <a:lnTo>
                  <a:pt x="189300" y="126200"/>
                </a:lnTo>
                <a:lnTo>
                  <a:pt x="189300" y="189300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0" name="图形 22">
            <a:extLst>
              <a:ext uri="{FF2B5EF4-FFF2-40B4-BE49-F238E27FC236}">
                <a16:creationId xmlns:a16="http://schemas.microsoft.com/office/drawing/2014/main" id="{BF45E235-3346-40C1-8163-0C8C0431E8A8}"/>
              </a:ext>
            </a:extLst>
          </p:cNvPr>
          <p:cNvSpPr/>
          <p:nvPr/>
        </p:nvSpPr>
        <p:spPr>
          <a:xfrm>
            <a:off x="7933375" y="870368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189300 w 420665"/>
              <a:gd name="connsiteY11" fmla="*/ 126200 h 378599"/>
              <a:gd name="connsiteX12" fmla="*/ 189300 w 420665"/>
              <a:gd name="connsiteY12" fmla="*/ 294466 h 378599"/>
              <a:gd name="connsiteX13" fmla="*/ 231366 w 420665"/>
              <a:gd name="connsiteY13" fmla="*/ 294466 h 378599"/>
              <a:gd name="connsiteX14" fmla="*/ 231366 w 420665"/>
              <a:gd name="connsiteY14" fmla="*/ 126200 h 378599"/>
              <a:gd name="connsiteX15" fmla="*/ 189300 w 420665"/>
              <a:gd name="connsiteY15" fmla="*/ 126200 h 378599"/>
              <a:gd name="connsiteX16" fmla="*/ 273433 w 420665"/>
              <a:gd name="connsiteY16" fmla="*/ 189300 h 378599"/>
              <a:gd name="connsiteX17" fmla="*/ 273433 w 420665"/>
              <a:gd name="connsiteY17" fmla="*/ 294466 h 378599"/>
              <a:gd name="connsiteX18" fmla="*/ 315499 w 420665"/>
              <a:gd name="connsiteY18" fmla="*/ 294466 h 378599"/>
              <a:gd name="connsiteX19" fmla="*/ 315499 w 420665"/>
              <a:gd name="connsiteY19" fmla="*/ 189300 h 378599"/>
              <a:gd name="connsiteX20" fmla="*/ 273433 w 420665"/>
              <a:gd name="connsiteY20" fmla="*/ 189300 h 378599"/>
              <a:gd name="connsiteX21" fmla="*/ 105166 w 420665"/>
              <a:gd name="connsiteY21" fmla="*/ 231366 h 378599"/>
              <a:gd name="connsiteX22" fmla="*/ 105166 w 420665"/>
              <a:gd name="connsiteY22" fmla="*/ 294466 h 378599"/>
              <a:gd name="connsiteX23" fmla="*/ 147233 w 420665"/>
              <a:gd name="connsiteY23" fmla="*/ 294466 h 378599"/>
              <a:gd name="connsiteX24" fmla="*/ 147233 w 420665"/>
              <a:gd name="connsiteY24" fmla="*/ 231366 h 378599"/>
              <a:gd name="connsiteX25" fmla="*/ 105166 w 420665"/>
              <a:gd name="connsiteY25" fmla="*/ 231366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189300" y="126200"/>
                </a:moveTo>
                <a:lnTo>
                  <a:pt x="189300" y="294466"/>
                </a:lnTo>
                <a:lnTo>
                  <a:pt x="231366" y="294466"/>
                </a:lnTo>
                <a:lnTo>
                  <a:pt x="231366" y="126200"/>
                </a:lnTo>
                <a:lnTo>
                  <a:pt x="189300" y="126200"/>
                </a:lnTo>
                <a:close/>
                <a:moveTo>
                  <a:pt x="273433" y="189300"/>
                </a:moveTo>
                <a:lnTo>
                  <a:pt x="273433" y="294466"/>
                </a:lnTo>
                <a:lnTo>
                  <a:pt x="315499" y="294466"/>
                </a:lnTo>
                <a:lnTo>
                  <a:pt x="315499" y="189300"/>
                </a:lnTo>
                <a:lnTo>
                  <a:pt x="273433" y="189300"/>
                </a:lnTo>
                <a:close/>
                <a:moveTo>
                  <a:pt x="105166" y="231366"/>
                </a:moveTo>
                <a:lnTo>
                  <a:pt x="105166" y="294466"/>
                </a:lnTo>
                <a:lnTo>
                  <a:pt x="147233" y="294466"/>
                </a:lnTo>
                <a:lnTo>
                  <a:pt x="147233" y="231366"/>
                </a:lnTo>
                <a:lnTo>
                  <a:pt x="105166" y="231366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1" name="图形 23">
            <a:extLst>
              <a:ext uri="{FF2B5EF4-FFF2-40B4-BE49-F238E27FC236}">
                <a16:creationId xmlns:a16="http://schemas.microsoft.com/office/drawing/2014/main" id="{0456D690-023E-4967-8C4C-F44560689B71}"/>
              </a:ext>
            </a:extLst>
          </p:cNvPr>
          <p:cNvSpPr/>
          <p:nvPr/>
        </p:nvSpPr>
        <p:spPr>
          <a:xfrm>
            <a:off x="8566898" y="870368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210333 w 420665"/>
              <a:gd name="connsiteY11" fmla="*/ 126200 h 378599"/>
              <a:gd name="connsiteX12" fmla="*/ 126200 w 420665"/>
              <a:gd name="connsiteY12" fmla="*/ 210333 h 378599"/>
              <a:gd name="connsiteX13" fmla="*/ 210333 w 420665"/>
              <a:gd name="connsiteY13" fmla="*/ 294466 h 378599"/>
              <a:gd name="connsiteX14" fmla="*/ 294466 w 420665"/>
              <a:gd name="connsiteY14" fmla="*/ 210333 h 378599"/>
              <a:gd name="connsiteX15" fmla="*/ 210333 w 420665"/>
              <a:gd name="connsiteY15" fmla="*/ 210333 h 378599"/>
              <a:gd name="connsiteX16" fmla="*/ 210333 w 420665"/>
              <a:gd name="connsiteY16" fmla="*/ 126200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210333" y="126200"/>
                </a:moveTo>
                <a:cubicBezTo>
                  <a:pt x="163867" y="126200"/>
                  <a:pt x="126200" y="163867"/>
                  <a:pt x="126200" y="210333"/>
                </a:cubicBezTo>
                <a:cubicBezTo>
                  <a:pt x="126200" y="256798"/>
                  <a:pt x="163867" y="294466"/>
                  <a:pt x="210333" y="294466"/>
                </a:cubicBezTo>
                <a:cubicBezTo>
                  <a:pt x="256798" y="294466"/>
                  <a:pt x="294466" y="256798"/>
                  <a:pt x="294466" y="210333"/>
                </a:cubicBezTo>
                <a:lnTo>
                  <a:pt x="210333" y="210333"/>
                </a:lnTo>
                <a:lnTo>
                  <a:pt x="210333" y="126200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2" name="图形 24">
            <a:extLst>
              <a:ext uri="{FF2B5EF4-FFF2-40B4-BE49-F238E27FC236}">
                <a16:creationId xmlns:a16="http://schemas.microsoft.com/office/drawing/2014/main" id="{BF068337-5FBA-444D-92E6-3B57BCA3B6D0}"/>
              </a:ext>
            </a:extLst>
          </p:cNvPr>
          <p:cNvSpPr/>
          <p:nvPr/>
        </p:nvSpPr>
        <p:spPr>
          <a:xfrm>
            <a:off x="10467467" y="870368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231366 w 420665"/>
              <a:gd name="connsiteY11" fmla="*/ 210333 h 378599"/>
              <a:gd name="connsiteX12" fmla="*/ 231366 w 420665"/>
              <a:gd name="connsiteY12" fmla="*/ 126200 h 378599"/>
              <a:gd name="connsiteX13" fmla="*/ 189300 w 420665"/>
              <a:gd name="connsiteY13" fmla="*/ 126200 h 378599"/>
              <a:gd name="connsiteX14" fmla="*/ 189300 w 420665"/>
              <a:gd name="connsiteY14" fmla="*/ 210333 h 378599"/>
              <a:gd name="connsiteX15" fmla="*/ 126200 w 420665"/>
              <a:gd name="connsiteY15" fmla="*/ 210333 h 378599"/>
              <a:gd name="connsiteX16" fmla="*/ 210333 w 420665"/>
              <a:gd name="connsiteY16" fmla="*/ 294466 h 378599"/>
              <a:gd name="connsiteX17" fmla="*/ 294466 w 420665"/>
              <a:gd name="connsiteY17" fmla="*/ 210333 h 378599"/>
              <a:gd name="connsiteX18" fmla="*/ 231366 w 420665"/>
              <a:gd name="connsiteY18" fmla="*/ 210333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231366" y="210333"/>
                </a:moveTo>
                <a:lnTo>
                  <a:pt x="231366" y="126200"/>
                </a:lnTo>
                <a:lnTo>
                  <a:pt x="189300" y="126200"/>
                </a:lnTo>
                <a:lnTo>
                  <a:pt x="189300" y="210333"/>
                </a:lnTo>
                <a:lnTo>
                  <a:pt x="126200" y="210333"/>
                </a:lnTo>
                <a:lnTo>
                  <a:pt x="210333" y="294466"/>
                </a:lnTo>
                <a:lnTo>
                  <a:pt x="294466" y="210333"/>
                </a:lnTo>
                <a:lnTo>
                  <a:pt x="231366" y="2103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4" name="图形 26">
            <a:extLst>
              <a:ext uri="{FF2B5EF4-FFF2-40B4-BE49-F238E27FC236}">
                <a16:creationId xmlns:a16="http://schemas.microsoft.com/office/drawing/2014/main" id="{FEA36AB2-5B0A-47FE-9133-60A3C1A5B31D}"/>
              </a:ext>
            </a:extLst>
          </p:cNvPr>
          <p:cNvSpPr/>
          <p:nvPr/>
        </p:nvSpPr>
        <p:spPr>
          <a:xfrm>
            <a:off x="7299851" y="870368"/>
            <a:ext cx="420665" cy="378599"/>
          </a:xfrm>
          <a:custGeom>
            <a:avLst/>
            <a:gdLst>
              <a:gd name="connsiteX0" fmla="*/ 420666 w 420665"/>
              <a:gd name="connsiteY0" fmla="*/ 168266 h 378599"/>
              <a:gd name="connsiteX1" fmla="*/ 420666 w 420665"/>
              <a:gd name="connsiteY1" fmla="*/ 357566 h 378599"/>
              <a:gd name="connsiteX2" fmla="*/ 399633 w 420665"/>
              <a:gd name="connsiteY2" fmla="*/ 378599 h 378599"/>
              <a:gd name="connsiteX3" fmla="*/ 21033 w 420665"/>
              <a:gd name="connsiteY3" fmla="*/ 378599 h 378599"/>
              <a:gd name="connsiteX4" fmla="*/ 0 w 420665"/>
              <a:gd name="connsiteY4" fmla="*/ 357566 h 378599"/>
              <a:gd name="connsiteX5" fmla="*/ 0 w 420665"/>
              <a:gd name="connsiteY5" fmla="*/ 168266 h 378599"/>
              <a:gd name="connsiteX6" fmla="*/ 420666 w 420665"/>
              <a:gd name="connsiteY6" fmla="*/ 168266 h 378599"/>
              <a:gd name="connsiteX7" fmla="*/ 420666 w 420665"/>
              <a:gd name="connsiteY7" fmla="*/ 126200 h 378599"/>
              <a:gd name="connsiteX8" fmla="*/ 0 w 420665"/>
              <a:gd name="connsiteY8" fmla="*/ 126200 h 378599"/>
              <a:gd name="connsiteX9" fmla="*/ 0 w 420665"/>
              <a:gd name="connsiteY9" fmla="*/ 21033 h 378599"/>
              <a:gd name="connsiteX10" fmla="*/ 21033 w 420665"/>
              <a:gd name="connsiteY10" fmla="*/ 0 h 378599"/>
              <a:gd name="connsiteX11" fmla="*/ 176974 w 420665"/>
              <a:gd name="connsiteY11" fmla="*/ 0 h 378599"/>
              <a:gd name="connsiteX12" fmla="*/ 219041 w 420665"/>
              <a:gd name="connsiteY12" fmla="*/ 42067 h 378599"/>
              <a:gd name="connsiteX13" fmla="*/ 399633 w 420665"/>
              <a:gd name="connsiteY13" fmla="*/ 42067 h 378599"/>
              <a:gd name="connsiteX14" fmla="*/ 420666 w 420665"/>
              <a:gd name="connsiteY14" fmla="*/ 63100 h 378599"/>
              <a:gd name="connsiteX15" fmla="*/ 420666 w 420665"/>
              <a:gd name="connsiteY15" fmla="*/ 126200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0665" h="378599">
                <a:moveTo>
                  <a:pt x="420666" y="168266"/>
                </a:move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168266"/>
                </a:lnTo>
                <a:lnTo>
                  <a:pt x="420666" y="168266"/>
                </a:lnTo>
                <a:close/>
                <a:moveTo>
                  <a:pt x="420666" y="126200"/>
                </a:moveTo>
                <a:lnTo>
                  <a:pt x="0" y="12620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126200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5" name="图形 27">
            <a:extLst>
              <a:ext uri="{FF2B5EF4-FFF2-40B4-BE49-F238E27FC236}">
                <a16:creationId xmlns:a16="http://schemas.microsoft.com/office/drawing/2014/main" id="{C4655F01-2558-43E0-B516-8590215FC5A2}"/>
              </a:ext>
            </a:extLst>
          </p:cNvPr>
          <p:cNvSpPr/>
          <p:nvPr/>
        </p:nvSpPr>
        <p:spPr>
          <a:xfrm>
            <a:off x="9833943" y="1425647"/>
            <a:ext cx="441699" cy="399632"/>
          </a:xfrm>
          <a:custGeom>
            <a:avLst/>
            <a:gdLst>
              <a:gd name="connsiteX0" fmla="*/ 420666 w 441699"/>
              <a:gd name="connsiteY0" fmla="*/ 173630 h 399632"/>
              <a:gd name="connsiteX1" fmla="*/ 215696 w 441699"/>
              <a:gd name="connsiteY1" fmla="*/ 210272 h 399632"/>
              <a:gd name="connsiteX2" fmla="*/ 215696 w 441699"/>
              <a:gd name="connsiteY2" fmla="*/ 378599 h 399632"/>
              <a:gd name="connsiteX3" fmla="*/ 21033 w 441699"/>
              <a:gd name="connsiteY3" fmla="*/ 378599 h 399632"/>
              <a:gd name="connsiteX4" fmla="*/ 0 w 441699"/>
              <a:gd name="connsiteY4" fmla="*/ 357566 h 399632"/>
              <a:gd name="connsiteX5" fmla="*/ 0 w 441699"/>
              <a:gd name="connsiteY5" fmla="*/ 21033 h 399632"/>
              <a:gd name="connsiteX6" fmla="*/ 21033 w 441699"/>
              <a:gd name="connsiteY6" fmla="*/ 0 h 399632"/>
              <a:gd name="connsiteX7" fmla="*/ 176974 w 441699"/>
              <a:gd name="connsiteY7" fmla="*/ 0 h 399632"/>
              <a:gd name="connsiteX8" fmla="*/ 219041 w 441699"/>
              <a:gd name="connsiteY8" fmla="*/ 42067 h 399632"/>
              <a:gd name="connsiteX9" fmla="*/ 399633 w 441699"/>
              <a:gd name="connsiteY9" fmla="*/ 42067 h 399632"/>
              <a:gd name="connsiteX10" fmla="*/ 420666 w 441699"/>
              <a:gd name="connsiteY10" fmla="*/ 63100 h 399632"/>
              <a:gd name="connsiteX11" fmla="*/ 420666 w 441699"/>
              <a:gd name="connsiteY11" fmla="*/ 173630 h 399632"/>
              <a:gd name="connsiteX12" fmla="*/ 336533 w 441699"/>
              <a:gd name="connsiteY12" fmla="*/ 399633 h 399632"/>
              <a:gd name="connsiteX13" fmla="*/ 231366 w 441699"/>
              <a:gd name="connsiteY13" fmla="*/ 294466 h 399632"/>
              <a:gd name="connsiteX14" fmla="*/ 336533 w 441699"/>
              <a:gd name="connsiteY14" fmla="*/ 189300 h 399632"/>
              <a:gd name="connsiteX15" fmla="*/ 441699 w 441699"/>
              <a:gd name="connsiteY15" fmla="*/ 294466 h 399632"/>
              <a:gd name="connsiteX16" fmla="*/ 336533 w 441699"/>
              <a:gd name="connsiteY16" fmla="*/ 399633 h 399632"/>
              <a:gd name="connsiteX17" fmla="*/ 309337 w 441699"/>
              <a:gd name="connsiteY17" fmla="*/ 351424 h 399632"/>
              <a:gd name="connsiteX18" fmla="*/ 393491 w 441699"/>
              <a:gd name="connsiteY18" fmla="*/ 321738 h 399632"/>
              <a:gd name="connsiteX19" fmla="*/ 393491 w 441699"/>
              <a:gd name="connsiteY19" fmla="*/ 267270 h 399632"/>
              <a:gd name="connsiteX20" fmla="*/ 309337 w 441699"/>
              <a:gd name="connsiteY20" fmla="*/ 351403 h 399632"/>
              <a:gd name="connsiteX21" fmla="*/ 279575 w 441699"/>
              <a:gd name="connsiteY21" fmla="*/ 321662 h 399632"/>
              <a:gd name="connsiteX22" fmla="*/ 363729 w 441699"/>
              <a:gd name="connsiteY22" fmla="*/ 237529 h 399632"/>
              <a:gd name="connsiteX23" fmla="*/ 279575 w 441699"/>
              <a:gd name="connsiteY23" fmla="*/ 267215 h 399632"/>
              <a:gd name="connsiteX24" fmla="*/ 279575 w 441699"/>
              <a:gd name="connsiteY24" fmla="*/ 321683 h 39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1699" h="399632">
                <a:moveTo>
                  <a:pt x="420666" y="173630"/>
                </a:moveTo>
                <a:cubicBezTo>
                  <a:pt x="353947" y="127148"/>
                  <a:pt x="262179" y="143553"/>
                  <a:pt x="215696" y="210272"/>
                </a:cubicBezTo>
                <a:cubicBezTo>
                  <a:pt x="180460" y="260849"/>
                  <a:pt x="180460" y="328022"/>
                  <a:pt x="215696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173630"/>
                </a:lnTo>
                <a:close/>
                <a:moveTo>
                  <a:pt x="336533" y="399633"/>
                </a:moveTo>
                <a:cubicBezTo>
                  <a:pt x="278451" y="399633"/>
                  <a:pt x="231366" y="352548"/>
                  <a:pt x="231366" y="294466"/>
                </a:cubicBezTo>
                <a:cubicBezTo>
                  <a:pt x="231366" y="236384"/>
                  <a:pt x="278451" y="189300"/>
                  <a:pt x="336533" y="189300"/>
                </a:cubicBezTo>
                <a:cubicBezTo>
                  <a:pt x="394615" y="189300"/>
                  <a:pt x="441699" y="236384"/>
                  <a:pt x="441699" y="294466"/>
                </a:cubicBezTo>
                <a:cubicBezTo>
                  <a:pt x="441699" y="352548"/>
                  <a:pt x="394615" y="399633"/>
                  <a:pt x="336533" y="399633"/>
                </a:cubicBezTo>
                <a:close/>
                <a:moveTo>
                  <a:pt x="309337" y="351424"/>
                </a:moveTo>
                <a:cubicBezTo>
                  <a:pt x="340773" y="366465"/>
                  <a:pt x="378450" y="353174"/>
                  <a:pt x="393491" y="321738"/>
                </a:cubicBezTo>
                <a:cubicBezTo>
                  <a:pt x="401731" y="304517"/>
                  <a:pt x="401731" y="284491"/>
                  <a:pt x="393491" y="267270"/>
                </a:cubicBezTo>
                <a:lnTo>
                  <a:pt x="309337" y="351403"/>
                </a:lnTo>
                <a:close/>
                <a:moveTo>
                  <a:pt x="279575" y="321662"/>
                </a:moveTo>
                <a:lnTo>
                  <a:pt x="363729" y="237529"/>
                </a:lnTo>
                <a:cubicBezTo>
                  <a:pt x="332293" y="222488"/>
                  <a:pt x="294616" y="235779"/>
                  <a:pt x="279575" y="267215"/>
                </a:cubicBezTo>
                <a:cubicBezTo>
                  <a:pt x="271335" y="284436"/>
                  <a:pt x="271335" y="304462"/>
                  <a:pt x="279575" y="321683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1" name="图形 2">
            <a:extLst>
              <a:ext uri="{FF2B5EF4-FFF2-40B4-BE49-F238E27FC236}">
                <a16:creationId xmlns:a16="http://schemas.microsoft.com/office/drawing/2014/main" id="{834901AD-BA2C-46B6-8E19-BDF4F3842179}"/>
              </a:ext>
            </a:extLst>
          </p:cNvPr>
          <p:cNvSpPr/>
          <p:nvPr/>
        </p:nvSpPr>
        <p:spPr>
          <a:xfrm>
            <a:off x="6028338" y="1990288"/>
            <a:ext cx="379103" cy="421225"/>
          </a:xfrm>
          <a:custGeom>
            <a:avLst/>
            <a:gdLst>
              <a:gd name="connsiteX0" fmla="*/ 358042 w 379103"/>
              <a:gd name="connsiteY0" fmla="*/ 421225 h 421225"/>
              <a:gd name="connsiteX1" fmla="*/ 21061 w 379103"/>
              <a:gd name="connsiteY1" fmla="*/ 421225 h 421225"/>
              <a:gd name="connsiteX2" fmla="*/ 0 w 379103"/>
              <a:gd name="connsiteY2" fmla="*/ 400164 h 421225"/>
              <a:gd name="connsiteX3" fmla="*/ 0 w 379103"/>
              <a:gd name="connsiteY3" fmla="*/ 21061 h 421225"/>
              <a:gd name="connsiteX4" fmla="*/ 21061 w 379103"/>
              <a:gd name="connsiteY4" fmla="*/ 0 h 421225"/>
              <a:gd name="connsiteX5" fmla="*/ 358042 w 379103"/>
              <a:gd name="connsiteY5" fmla="*/ 0 h 421225"/>
              <a:gd name="connsiteX6" fmla="*/ 379103 w 379103"/>
              <a:gd name="connsiteY6" fmla="*/ 21061 h 421225"/>
              <a:gd name="connsiteX7" fmla="*/ 379103 w 379103"/>
              <a:gd name="connsiteY7" fmla="*/ 400164 h 421225"/>
              <a:gd name="connsiteX8" fmla="*/ 358042 w 379103"/>
              <a:gd name="connsiteY8" fmla="*/ 421225 h 421225"/>
              <a:gd name="connsiteX9" fmla="*/ 84245 w 379103"/>
              <a:gd name="connsiteY9" fmla="*/ 84245 h 421225"/>
              <a:gd name="connsiteX10" fmla="*/ 84245 w 379103"/>
              <a:gd name="connsiteY10" fmla="*/ 168490 h 421225"/>
              <a:gd name="connsiteX11" fmla="*/ 168490 w 379103"/>
              <a:gd name="connsiteY11" fmla="*/ 168490 h 421225"/>
              <a:gd name="connsiteX12" fmla="*/ 168490 w 379103"/>
              <a:gd name="connsiteY12" fmla="*/ 84245 h 421225"/>
              <a:gd name="connsiteX13" fmla="*/ 84245 w 379103"/>
              <a:gd name="connsiteY13" fmla="*/ 84245 h 421225"/>
              <a:gd name="connsiteX14" fmla="*/ 84245 w 379103"/>
              <a:gd name="connsiteY14" fmla="*/ 210613 h 421225"/>
              <a:gd name="connsiteX15" fmla="*/ 84245 w 379103"/>
              <a:gd name="connsiteY15" fmla="*/ 252735 h 421225"/>
              <a:gd name="connsiteX16" fmla="*/ 294858 w 379103"/>
              <a:gd name="connsiteY16" fmla="*/ 252735 h 421225"/>
              <a:gd name="connsiteX17" fmla="*/ 294858 w 379103"/>
              <a:gd name="connsiteY17" fmla="*/ 210613 h 421225"/>
              <a:gd name="connsiteX18" fmla="*/ 84245 w 379103"/>
              <a:gd name="connsiteY18" fmla="*/ 210613 h 421225"/>
              <a:gd name="connsiteX19" fmla="*/ 84245 w 379103"/>
              <a:gd name="connsiteY19" fmla="*/ 294858 h 421225"/>
              <a:gd name="connsiteX20" fmla="*/ 84245 w 379103"/>
              <a:gd name="connsiteY20" fmla="*/ 336980 h 421225"/>
              <a:gd name="connsiteX21" fmla="*/ 294858 w 379103"/>
              <a:gd name="connsiteY21" fmla="*/ 336980 h 421225"/>
              <a:gd name="connsiteX22" fmla="*/ 294858 w 379103"/>
              <a:gd name="connsiteY22" fmla="*/ 294858 h 421225"/>
              <a:gd name="connsiteX23" fmla="*/ 84245 w 379103"/>
              <a:gd name="connsiteY23" fmla="*/ 294858 h 421225"/>
              <a:gd name="connsiteX24" fmla="*/ 210613 w 379103"/>
              <a:gd name="connsiteY24" fmla="*/ 105306 h 421225"/>
              <a:gd name="connsiteX25" fmla="*/ 210613 w 379103"/>
              <a:gd name="connsiteY25" fmla="*/ 147429 h 421225"/>
              <a:gd name="connsiteX26" fmla="*/ 294858 w 379103"/>
              <a:gd name="connsiteY26" fmla="*/ 147429 h 421225"/>
              <a:gd name="connsiteX27" fmla="*/ 294858 w 379103"/>
              <a:gd name="connsiteY27" fmla="*/ 105306 h 421225"/>
              <a:gd name="connsiteX28" fmla="*/ 210613 w 379103"/>
              <a:gd name="connsiteY28" fmla="*/ 105306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79103" h="421225">
                <a:moveTo>
                  <a:pt x="358042" y="421225"/>
                </a:moveTo>
                <a:lnTo>
                  <a:pt x="21061" y="421225"/>
                </a:lnTo>
                <a:cubicBezTo>
                  <a:pt x="9429" y="421225"/>
                  <a:pt x="0" y="411796"/>
                  <a:pt x="0" y="400164"/>
                </a:cubicBezTo>
                <a:lnTo>
                  <a:pt x="0" y="21061"/>
                </a:lnTo>
                <a:cubicBezTo>
                  <a:pt x="0" y="9429"/>
                  <a:pt x="9429" y="0"/>
                  <a:pt x="21061" y="0"/>
                </a:cubicBezTo>
                <a:lnTo>
                  <a:pt x="358042" y="0"/>
                </a:lnTo>
                <a:cubicBezTo>
                  <a:pt x="369674" y="0"/>
                  <a:pt x="379103" y="9429"/>
                  <a:pt x="379103" y="21061"/>
                </a:cubicBezTo>
                <a:lnTo>
                  <a:pt x="379103" y="400164"/>
                </a:lnTo>
                <a:cubicBezTo>
                  <a:pt x="379103" y="411796"/>
                  <a:pt x="369674" y="421225"/>
                  <a:pt x="358042" y="421225"/>
                </a:cubicBezTo>
                <a:close/>
                <a:moveTo>
                  <a:pt x="84245" y="84245"/>
                </a:moveTo>
                <a:lnTo>
                  <a:pt x="84245" y="168490"/>
                </a:lnTo>
                <a:lnTo>
                  <a:pt x="168490" y="168490"/>
                </a:lnTo>
                <a:lnTo>
                  <a:pt x="168490" y="84245"/>
                </a:lnTo>
                <a:lnTo>
                  <a:pt x="84245" y="84245"/>
                </a:lnTo>
                <a:close/>
                <a:moveTo>
                  <a:pt x="84245" y="210613"/>
                </a:moveTo>
                <a:lnTo>
                  <a:pt x="84245" y="252735"/>
                </a:lnTo>
                <a:lnTo>
                  <a:pt x="294858" y="252735"/>
                </a:lnTo>
                <a:lnTo>
                  <a:pt x="294858" y="210613"/>
                </a:lnTo>
                <a:lnTo>
                  <a:pt x="84245" y="210613"/>
                </a:lnTo>
                <a:close/>
                <a:moveTo>
                  <a:pt x="84245" y="294858"/>
                </a:moveTo>
                <a:lnTo>
                  <a:pt x="84245" y="336980"/>
                </a:lnTo>
                <a:lnTo>
                  <a:pt x="294858" y="336980"/>
                </a:lnTo>
                <a:lnTo>
                  <a:pt x="294858" y="294858"/>
                </a:lnTo>
                <a:lnTo>
                  <a:pt x="84245" y="294858"/>
                </a:lnTo>
                <a:close/>
                <a:moveTo>
                  <a:pt x="210613" y="105306"/>
                </a:moveTo>
                <a:lnTo>
                  <a:pt x="210613" y="147429"/>
                </a:lnTo>
                <a:lnTo>
                  <a:pt x="294858" y="147429"/>
                </a:lnTo>
                <a:lnTo>
                  <a:pt x="294858" y="105306"/>
                </a:lnTo>
                <a:lnTo>
                  <a:pt x="210613" y="105306"/>
                </a:ln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6" name="图形 17">
            <a:extLst>
              <a:ext uri="{FF2B5EF4-FFF2-40B4-BE49-F238E27FC236}">
                <a16:creationId xmlns:a16="http://schemas.microsoft.com/office/drawing/2014/main" id="{F5638E01-9411-4E34-BDD8-C7D34D7A8E9C}"/>
              </a:ext>
            </a:extLst>
          </p:cNvPr>
          <p:cNvSpPr/>
          <p:nvPr/>
        </p:nvSpPr>
        <p:spPr>
          <a:xfrm>
            <a:off x="6028338" y="2546306"/>
            <a:ext cx="379103" cy="42122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189552 w 379103"/>
              <a:gd name="connsiteY9" fmla="*/ 200082 h 421225"/>
              <a:gd name="connsiteX10" fmla="*/ 242205 w 379103"/>
              <a:gd name="connsiteY10" fmla="*/ 147429 h 421225"/>
              <a:gd name="connsiteX11" fmla="*/ 189552 w 379103"/>
              <a:gd name="connsiteY11" fmla="*/ 94776 h 421225"/>
              <a:gd name="connsiteX12" fmla="*/ 136898 w 379103"/>
              <a:gd name="connsiteY12" fmla="*/ 147429 h 421225"/>
              <a:gd name="connsiteX13" fmla="*/ 189552 w 379103"/>
              <a:gd name="connsiteY13" fmla="*/ 200082 h 421225"/>
              <a:gd name="connsiteX14" fmla="*/ 95344 w 379103"/>
              <a:gd name="connsiteY14" fmla="*/ 315919 h 421225"/>
              <a:gd name="connsiteX15" fmla="*/ 283759 w 379103"/>
              <a:gd name="connsiteY15" fmla="*/ 315919 h 421225"/>
              <a:gd name="connsiteX16" fmla="*/ 179185 w 379103"/>
              <a:gd name="connsiteY16" fmla="*/ 232078 h 421225"/>
              <a:gd name="connsiteX17" fmla="*/ 95344 w 379103"/>
              <a:gd name="connsiteY17" fmla="*/ 315919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189552" y="200082"/>
                </a:moveTo>
                <a:cubicBezTo>
                  <a:pt x="218631" y="200082"/>
                  <a:pt x="242205" y="176508"/>
                  <a:pt x="242205" y="147429"/>
                </a:cubicBezTo>
                <a:cubicBezTo>
                  <a:pt x="242205" y="118349"/>
                  <a:pt x="218631" y="94776"/>
                  <a:pt x="189552" y="94776"/>
                </a:cubicBezTo>
                <a:cubicBezTo>
                  <a:pt x="160472" y="94776"/>
                  <a:pt x="136898" y="118349"/>
                  <a:pt x="136898" y="147429"/>
                </a:cubicBezTo>
                <a:cubicBezTo>
                  <a:pt x="136898" y="176508"/>
                  <a:pt x="160472" y="200082"/>
                  <a:pt x="189552" y="200082"/>
                </a:cubicBezTo>
                <a:close/>
                <a:moveTo>
                  <a:pt x="95344" y="315919"/>
                </a:moveTo>
                <a:lnTo>
                  <a:pt x="283759" y="315919"/>
                </a:lnTo>
                <a:cubicBezTo>
                  <a:pt x="278034" y="263890"/>
                  <a:pt x="231214" y="226353"/>
                  <a:pt x="179185" y="232078"/>
                </a:cubicBezTo>
                <a:cubicBezTo>
                  <a:pt x="135049" y="236935"/>
                  <a:pt x="100201" y="271783"/>
                  <a:pt x="95344" y="315919"/>
                </a:cubicBezTo>
                <a:close/>
              </a:path>
            </a:pathLst>
          </a:custGeom>
          <a:solidFill>
            <a:srgbClr val="000000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3" name="图形 25">
            <a:extLst>
              <a:ext uri="{FF2B5EF4-FFF2-40B4-BE49-F238E27FC236}">
                <a16:creationId xmlns:a16="http://schemas.microsoft.com/office/drawing/2014/main" id="{9BB65035-2219-4372-A469-89A2A9B94CA3}"/>
              </a:ext>
            </a:extLst>
          </p:cNvPr>
          <p:cNvSpPr/>
          <p:nvPr/>
        </p:nvSpPr>
        <p:spPr>
          <a:xfrm>
            <a:off x="6032805" y="870368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6" name="图形 28">
            <a:extLst>
              <a:ext uri="{FF2B5EF4-FFF2-40B4-BE49-F238E27FC236}">
                <a16:creationId xmlns:a16="http://schemas.microsoft.com/office/drawing/2014/main" id="{7BA025FA-ABE1-42D4-B345-9B024ACC3039}"/>
              </a:ext>
            </a:extLst>
          </p:cNvPr>
          <p:cNvSpPr/>
          <p:nvPr/>
        </p:nvSpPr>
        <p:spPr>
          <a:xfrm>
            <a:off x="6032805" y="1425647"/>
            <a:ext cx="420665" cy="378599"/>
          </a:xfrm>
          <a:custGeom>
            <a:avLst/>
            <a:gdLst>
              <a:gd name="connsiteX0" fmla="*/ 176974 w 420665"/>
              <a:gd name="connsiteY0" fmla="*/ 0 h 378599"/>
              <a:gd name="connsiteX1" fmla="*/ 219041 w 420665"/>
              <a:gd name="connsiteY1" fmla="*/ 42067 h 378599"/>
              <a:gd name="connsiteX2" fmla="*/ 399633 w 420665"/>
              <a:gd name="connsiteY2" fmla="*/ 42067 h 378599"/>
              <a:gd name="connsiteX3" fmla="*/ 420666 w 420665"/>
              <a:gd name="connsiteY3" fmla="*/ 63100 h 378599"/>
              <a:gd name="connsiteX4" fmla="*/ 420666 w 420665"/>
              <a:gd name="connsiteY4" fmla="*/ 357566 h 378599"/>
              <a:gd name="connsiteX5" fmla="*/ 399633 w 420665"/>
              <a:gd name="connsiteY5" fmla="*/ 378599 h 378599"/>
              <a:gd name="connsiteX6" fmla="*/ 21033 w 420665"/>
              <a:gd name="connsiteY6" fmla="*/ 378599 h 378599"/>
              <a:gd name="connsiteX7" fmla="*/ 0 w 420665"/>
              <a:gd name="connsiteY7" fmla="*/ 357566 h 378599"/>
              <a:gd name="connsiteX8" fmla="*/ 0 w 420665"/>
              <a:gd name="connsiteY8" fmla="*/ 21033 h 378599"/>
              <a:gd name="connsiteX9" fmla="*/ 21033 w 420665"/>
              <a:gd name="connsiteY9" fmla="*/ 0 h 378599"/>
              <a:gd name="connsiteX10" fmla="*/ 176974 w 420665"/>
              <a:gd name="connsiteY10" fmla="*/ 0 h 378599"/>
              <a:gd name="connsiteX11" fmla="*/ 210333 w 420665"/>
              <a:gd name="connsiteY11" fmla="*/ 126200 h 378599"/>
              <a:gd name="connsiteX12" fmla="*/ 168268 w 420665"/>
              <a:gd name="connsiteY12" fmla="*/ 168268 h 378599"/>
              <a:gd name="connsiteX13" fmla="*/ 189300 w 420665"/>
              <a:gd name="connsiteY13" fmla="*/ 204696 h 378599"/>
              <a:gd name="connsiteX14" fmla="*/ 189300 w 420665"/>
              <a:gd name="connsiteY14" fmla="*/ 294466 h 378599"/>
              <a:gd name="connsiteX15" fmla="*/ 231366 w 420665"/>
              <a:gd name="connsiteY15" fmla="*/ 294466 h 378599"/>
              <a:gd name="connsiteX16" fmla="*/ 231387 w 420665"/>
              <a:gd name="connsiteY16" fmla="*/ 204696 h 378599"/>
              <a:gd name="connsiteX17" fmla="*/ 246782 w 420665"/>
              <a:gd name="connsiteY17" fmla="*/ 147231 h 378599"/>
              <a:gd name="connsiteX18" fmla="*/ 210333 w 420665"/>
              <a:gd name="connsiteY18" fmla="*/ 126200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0665" h="378599">
                <a:moveTo>
                  <a:pt x="176974" y="0"/>
                </a:moveTo>
                <a:lnTo>
                  <a:pt x="219041" y="42067"/>
                </a:ln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close/>
                <a:moveTo>
                  <a:pt x="210333" y="126200"/>
                </a:moveTo>
                <a:cubicBezTo>
                  <a:pt x="187100" y="126201"/>
                  <a:pt x="168267" y="145035"/>
                  <a:pt x="168268" y="168268"/>
                </a:cubicBezTo>
                <a:cubicBezTo>
                  <a:pt x="168269" y="183296"/>
                  <a:pt x="176286" y="197182"/>
                  <a:pt x="189300" y="204696"/>
                </a:cubicBezTo>
                <a:lnTo>
                  <a:pt x="189300" y="294466"/>
                </a:lnTo>
                <a:lnTo>
                  <a:pt x="231366" y="294466"/>
                </a:lnTo>
                <a:lnTo>
                  <a:pt x="231387" y="204696"/>
                </a:lnTo>
                <a:cubicBezTo>
                  <a:pt x="251507" y="193079"/>
                  <a:pt x="258399" y="167351"/>
                  <a:pt x="246782" y="147231"/>
                </a:cubicBezTo>
                <a:cubicBezTo>
                  <a:pt x="239264" y="134211"/>
                  <a:pt x="225368" y="126193"/>
                  <a:pt x="210333" y="126200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7" name="图形 29">
            <a:extLst>
              <a:ext uri="{FF2B5EF4-FFF2-40B4-BE49-F238E27FC236}">
                <a16:creationId xmlns:a16="http://schemas.microsoft.com/office/drawing/2014/main" id="{C944757A-8D30-43DB-BCEE-A808CE696997}"/>
              </a:ext>
            </a:extLst>
          </p:cNvPr>
          <p:cNvSpPr/>
          <p:nvPr/>
        </p:nvSpPr>
        <p:spPr>
          <a:xfrm>
            <a:off x="6666328" y="870368"/>
            <a:ext cx="431182" cy="378599"/>
          </a:xfrm>
          <a:custGeom>
            <a:avLst/>
            <a:gdLst>
              <a:gd name="connsiteX0" fmla="*/ 21033 w 431182"/>
              <a:gd name="connsiteY0" fmla="*/ 378599 h 378599"/>
              <a:gd name="connsiteX1" fmla="*/ 0 w 431182"/>
              <a:gd name="connsiteY1" fmla="*/ 357566 h 378599"/>
              <a:gd name="connsiteX2" fmla="*/ 0 w 431182"/>
              <a:gd name="connsiteY2" fmla="*/ 21033 h 378599"/>
              <a:gd name="connsiteX3" fmla="*/ 21033 w 431182"/>
              <a:gd name="connsiteY3" fmla="*/ 0 h 378599"/>
              <a:gd name="connsiteX4" fmla="*/ 176974 w 431182"/>
              <a:gd name="connsiteY4" fmla="*/ 0 h 378599"/>
              <a:gd name="connsiteX5" fmla="*/ 219041 w 431182"/>
              <a:gd name="connsiteY5" fmla="*/ 42067 h 378599"/>
              <a:gd name="connsiteX6" fmla="*/ 378599 w 431182"/>
              <a:gd name="connsiteY6" fmla="*/ 42067 h 378599"/>
              <a:gd name="connsiteX7" fmla="*/ 399633 w 431182"/>
              <a:gd name="connsiteY7" fmla="*/ 63100 h 378599"/>
              <a:gd name="connsiteX8" fmla="*/ 399633 w 431182"/>
              <a:gd name="connsiteY8" fmla="*/ 126200 h 378599"/>
              <a:gd name="connsiteX9" fmla="*/ 42067 w 431182"/>
              <a:gd name="connsiteY9" fmla="*/ 126200 h 378599"/>
              <a:gd name="connsiteX10" fmla="*/ 42067 w 431182"/>
              <a:gd name="connsiteY10" fmla="*/ 336449 h 378599"/>
              <a:gd name="connsiteX11" fmla="*/ 84133 w 431182"/>
              <a:gd name="connsiteY11" fmla="*/ 168266 h 378599"/>
              <a:gd name="connsiteX12" fmla="*/ 431182 w 431182"/>
              <a:gd name="connsiteY12" fmla="*/ 168266 h 378599"/>
              <a:gd name="connsiteX13" fmla="*/ 382596 w 431182"/>
              <a:gd name="connsiteY13" fmla="*/ 362677 h 378599"/>
              <a:gd name="connsiteX14" fmla="*/ 362193 w 431182"/>
              <a:gd name="connsiteY14" fmla="*/ 378599 h 378599"/>
              <a:gd name="connsiteX15" fmla="*/ 21033 w 431182"/>
              <a:gd name="connsiteY15" fmla="*/ 378599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1182" h="378599">
                <a:moveTo>
                  <a:pt x="21033" y="378599"/>
                </a:move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lnTo>
                  <a:pt x="378599" y="42067"/>
                </a:lnTo>
                <a:cubicBezTo>
                  <a:pt x="390216" y="42067"/>
                  <a:pt x="399633" y="51484"/>
                  <a:pt x="399633" y="63100"/>
                </a:cubicBezTo>
                <a:lnTo>
                  <a:pt x="399633" y="126200"/>
                </a:lnTo>
                <a:lnTo>
                  <a:pt x="42067" y="126200"/>
                </a:lnTo>
                <a:lnTo>
                  <a:pt x="42067" y="336449"/>
                </a:lnTo>
                <a:lnTo>
                  <a:pt x="84133" y="168266"/>
                </a:lnTo>
                <a:lnTo>
                  <a:pt x="431182" y="168266"/>
                </a:lnTo>
                <a:lnTo>
                  <a:pt x="382596" y="362677"/>
                </a:lnTo>
                <a:cubicBezTo>
                  <a:pt x="380251" y="372035"/>
                  <a:pt x="371841" y="378599"/>
                  <a:pt x="362193" y="378599"/>
                </a:cubicBezTo>
                <a:lnTo>
                  <a:pt x="21033" y="378599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8" name="图形 30">
            <a:extLst>
              <a:ext uri="{FF2B5EF4-FFF2-40B4-BE49-F238E27FC236}">
                <a16:creationId xmlns:a16="http://schemas.microsoft.com/office/drawing/2014/main" id="{E436FA9F-2BB3-4B85-95EB-1AD4DA10984A}"/>
              </a:ext>
            </a:extLst>
          </p:cNvPr>
          <p:cNvSpPr/>
          <p:nvPr/>
        </p:nvSpPr>
        <p:spPr>
          <a:xfrm>
            <a:off x="10467467" y="1425647"/>
            <a:ext cx="441699" cy="410149"/>
          </a:xfrm>
          <a:custGeom>
            <a:avLst/>
            <a:gdLst>
              <a:gd name="connsiteX0" fmla="*/ 420666 w 441699"/>
              <a:gd name="connsiteY0" fmla="*/ 212983 h 410149"/>
              <a:gd name="connsiteX1" fmla="*/ 244534 w 441699"/>
              <a:gd name="connsiteY1" fmla="*/ 241796 h 410149"/>
              <a:gd name="connsiteX2" fmla="*/ 237739 w 441699"/>
              <a:gd name="connsiteY2" fmla="*/ 378599 h 410149"/>
              <a:gd name="connsiteX3" fmla="*/ 21033 w 441699"/>
              <a:gd name="connsiteY3" fmla="*/ 378599 h 410149"/>
              <a:gd name="connsiteX4" fmla="*/ 0 w 441699"/>
              <a:gd name="connsiteY4" fmla="*/ 357566 h 410149"/>
              <a:gd name="connsiteX5" fmla="*/ 0 w 441699"/>
              <a:gd name="connsiteY5" fmla="*/ 21033 h 410149"/>
              <a:gd name="connsiteX6" fmla="*/ 21033 w 441699"/>
              <a:gd name="connsiteY6" fmla="*/ 0 h 410149"/>
              <a:gd name="connsiteX7" fmla="*/ 176974 w 441699"/>
              <a:gd name="connsiteY7" fmla="*/ 0 h 410149"/>
              <a:gd name="connsiteX8" fmla="*/ 219041 w 441699"/>
              <a:gd name="connsiteY8" fmla="*/ 42067 h 410149"/>
              <a:gd name="connsiteX9" fmla="*/ 399633 w 441699"/>
              <a:gd name="connsiteY9" fmla="*/ 42067 h 410149"/>
              <a:gd name="connsiteX10" fmla="*/ 420666 w 441699"/>
              <a:gd name="connsiteY10" fmla="*/ 63100 h 410149"/>
              <a:gd name="connsiteX11" fmla="*/ 420666 w 441699"/>
              <a:gd name="connsiteY11" fmla="*/ 212983 h 410149"/>
              <a:gd name="connsiteX12" fmla="*/ 378599 w 441699"/>
              <a:gd name="connsiteY12" fmla="*/ 294466 h 410149"/>
              <a:gd name="connsiteX13" fmla="*/ 441699 w 441699"/>
              <a:gd name="connsiteY13" fmla="*/ 294466 h 410149"/>
              <a:gd name="connsiteX14" fmla="*/ 441699 w 441699"/>
              <a:gd name="connsiteY14" fmla="*/ 336533 h 410149"/>
              <a:gd name="connsiteX15" fmla="*/ 378599 w 441699"/>
              <a:gd name="connsiteY15" fmla="*/ 336533 h 410149"/>
              <a:gd name="connsiteX16" fmla="*/ 378599 w 441699"/>
              <a:gd name="connsiteY16" fmla="*/ 410149 h 410149"/>
              <a:gd name="connsiteX17" fmla="*/ 273433 w 441699"/>
              <a:gd name="connsiteY17" fmla="*/ 315499 h 410149"/>
              <a:gd name="connsiteX18" fmla="*/ 378599 w 441699"/>
              <a:gd name="connsiteY18" fmla="*/ 220850 h 410149"/>
              <a:gd name="connsiteX19" fmla="*/ 378599 w 441699"/>
              <a:gd name="connsiteY19" fmla="*/ 294466 h 41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1699" h="410149">
                <a:moveTo>
                  <a:pt x="420666" y="212983"/>
                </a:moveTo>
                <a:cubicBezTo>
                  <a:pt x="364072" y="172302"/>
                  <a:pt x="285215" y="185202"/>
                  <a:pt x="244534" y="241796"/>
                </a:cubicBezTo>
                <a:cubicBezTo>
                  <a:pt x="215566" y="282094"/>
                  <a:pt x="212908" y="335629"/>
                  <a:pt x="237739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212983"/>
                </a:lnTo>
                <a:close/>
                <a:moveTo>
                  <a:pt x="378599" y="294466"/>
                </a:moveTo>
                <a:lnTo>
                  <a:pt x="441699" y="294466"/>
                </a:lnTo>
                <a:lnTo>
                  <a:pt x="441699" y="336533"/>
                </a:lnTo>
                <a:lnTo>
                  <a:pt x="378599" y="336533"/>
                </a:lnTo>
                <a:lnTo>
                  <a:pt x="378599" y="410149"/>
                </a:lnTo>
                <a:lnTo>
                  <a:pt x="273433" y="315499"/>
                </a:lnTo>
                <a:lnTo>
                  <a:pt x="378599" y="220850"/>
                </a:lnTo>
                <a:lnTo>
                  <a:pt x="378599" y="294466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9" name="图形 31">
            <a:extLst>
              <a:ext uri="{FF2B5EF4-FFF2-40B4-BE49-F238E27FC236}">
                <a16:creationId xmlns:a16="http://schemas.microsoft.com/office/drawing/2014/main" id="{1F0B0653-5395-434B-A747-FDD0512C09F9}"/>
              </a:ext>
            </a:extLst>
          </p:cNvPr>
          <p:cNvSpPr/>
          <p:nvPr/>
        </p:nvSpPr>
        <p:spPr>
          <a:xfrm>
            <a:off x="9200421" y="870368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138630 w 420665"/>
              <a:gd name="connsiteY11" fmla="*/ 227349 h 378599"/>
              <a:gd name="connsiteX12" fmla="*/ 117786 w 420665"/>
              <a:gd name="connsiteY12" fmla="*/ 239380 h 378599"/>
              <a:gd name="connsiteX13" fmla="*/ 138820 w 420665"/>
              <a:gd name="connsiteY13" fmla="*/ 275789 h 378599"/>
              <a:gd name="connsiteX14" fmla="*/ 159664 w 420665"/>
              <a:gd name="connsiteY14" fmla="*/ 263757 h 378599"/>
              <a:gd name="connsiteX15" fmla="*/ 189215 w 420665"/>
              <a:gd name="connsiteY15" fmla="*/ 280815 h 378599"/>
              <a:gd name="connsiteX16" fmla="*/ 189215 w 420665"/>
              <a:gd name="connsiteY16" fmla="*/ 304899 h 378599"/>
              <a:gd name="connsiteX17" fmla="*/ 231261 w 420665"/>
              <a:gd name="connsiteY17" fmla="*/ 304899 h 378599"/>
              <a:gd name="connsiteX18" fmla="*/ 231261 w 420665"/>
              <a:gd name="connsiteY18" fmla="*/ 280794 h 378599"/>
              <a:gd name="connsiteX19" fmla="*/ 260792 w 420665"/>
              <a:gd name="connsiteY19" fmla="*/ 263736 h 378599"/>
              <a:gd name="connsiteX20" fmla="*/ 281636 w 420665"/>
              <a:gd name="connsiteY20" fmla="*/ 275767 h 378599"/>
              <a:gd name="connsiteX21" fmla="*/ 302669 w 420665"/>
              <a:gd name="connsiteY21" fmla="*/ 239380 h 378599"/>
              <a:gd name="connsiteX22" fmla="*/ 281825 w 420665"/>
              <a:gd name="connsiteY22" fmla="*/ 227328 h 378599"/>
              <a:gd name="connsiteX23" fmla="*/ 281825 w 420665"/>
              <a:gd name="connsiteY23" fmla="*/ 193212 h 378599"/>
              <a:gd name="connsiteX24" fmla="*/ 302648 w 420665"/>
              <a:gd name="connsiteY24" fmla="*/ 181160 h 378599"/>
              <a:gd name="connsiteX25" fmla="*/ 281636 w 420665"/>
              <a:gd name="connsiteY25" fmla="*/ 144772 h 378599"/>
              <a:gd name="connsiteX26" fmla="*/ 260771 w 420665"/>
              <a:gd name="connsiteY26" fmla="*/ 156803 h 378599"/>
              <a:gd name="connsiteX27" fmla="*/ 231240 w 420665"/>
              <a:gd name="connsiteY27" fmla="*/ 139724 h 378599"/>
              <a:gd name="connsiteX28" fmla="*/ 231240 w 420665"/>
              <a:gd name="connsiteY28" fmla="*/ 115683 h 378599"/>
              <a:gd name="connsiteX29" fmla="*/ 189194 w 420665"/>
              <a:gd name="connsiteY29" fmla="*/ 115683 h 378599"/>
              <a:gd name="connsiteX30" fmla="*/ 189194 w 420665"/>
              <a:gd name="connsiteY30" fmla="*/ 139745 h 378599"/>
              <a:gd name="connsiteX31" fmla="*/ 159664 w 420665"/>
              <a:gd name="connsiteY31" fmla="*/ 156824 h 378599"/>
              <a:gd name="connsiteX32" fmla="*/ 138820 w 420665"/>
              <a:gd name="connsiteY32" fmla="*/ 144772 h 378599"/>
              <a:gd name="connsiteX33" fmla="*/ 117786 w 420665"/>
              <a:gd name="connsiteY33" fmla="*/ 181202 h 378599"/>
              <a:gd name="connsiteX34" fmla="*/ 138630 w 420665"/>
              <a:gd name="connsiteY34" fmla="*/ 193233 h 378599"/>
              <a:gd name="connsiteX35" fmla="*/ 138630 w 420665"/>
              <a:gd name="connsiteY35" fmla="*/ 227349 h 378599"/>
              <a:gd name="connsiteX36" fmla="*/ 210228 w 420665"/>
              <a:gd name="connsiteY36" fmla="*/ 241820 h 378599"/>
              <a:gd name="connsiteX37" fmla="*/ 177547 w 420665"/>
              <a:gd name="connsiteY37" fmla="*/ 211443 h 378599"/>
              <a:gd name="connsiteX38" fmla="*/ 207924 w 420665"/>
              <a:gd name="connsiteY38" fmla="*/ 178762 h 378599"/>
              <a:gd name="connsiteX39" fmla="*/ 210228 w 420665"/>
              <a:gd name="connsiteY39" fmla="*/ 178762 h 378599"/>
              <a:gd name="connsiteX40" fmla="*/ 240605 w 420665"/>
              <a:gd name="connsiteY40" fmla="*/ 211443 h 378599"/>
              <a:gd name="connsiteX41" fmla="*/ 210228 w 420665"/>
              <a:gd name="connsiteY41" fmla="*/ 241820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138630" y="227349"/>
                </a:moveTo>
                <a:lnTo>
                  <a:pt x="117786" y="239380"/>
                </a:lnTo>
                <a:lnTo>
                  <a:pt x="138820" y="275789"/>
                </a:lnTo>
                <a:lnTo>
                  <a:pt x="159664" y="263757"/>
                </a:lnTo>
                <a:cubicBezTo>
                  <a:pt x="167930" y="271561"/>
                  <a:pt x="178005" y="277492"/>
                  <a:pt x="189215" y="280815"/>
                </a:cubicBezTo>
                <a:lnTo>
                  <a:pt x="189215" y="304899"/>
                </a:lnTo>
                <a:lnTo>
                  <a:pt x="231261" y="304899"/>
                </a:lnTo>
                <a:lnTo>
                  <a:pt x="231261" y="280794"/>
                </a:lnTo>
                <a:cubicBezTo>
                  <a:pt x="242306" y="277502"/>
                  <a:pt x="252421" y="271659"/>
                  <a:pt x="260792" y="263736"/>
                </a:cubicBezTo>
                <a:lnTo>
                  <a:pt x="281636" y="275767"/>
                </a:lnTo>
                <a:lnTo>
                  <a:pt x="302669" y="239380"/>
                </a:lnTo>
                <a:lnTo>
                  <a:pt x="281825" y="227328"/>
                </a:lnTo>
                <a:cubicBezTo>
                  <a:pt x="284490" y="216112"/>
                  <a:pt x="284490" y="204428"/>
                  <a:pt x="281825" y="193212"/>
                </a:cubicBezTo>
                <a:lnTo>
                  <a:pt x="302648" y="181160"/>
                </a:lnTo>
                <a:lnTo>
                  <a:pt x="281636" y="144772"/>
                </a:lnTo>
                <a:lnTo>
                  <a:pt x="260771" y="156803"/>
                </a:lnTo>
                <a:cubicBezTo>
                  <a:pt x="252403" y="148873"/>
                  <a:pt x="242287" y="143023"/>
                  <a:pt x="231240" y="139724"/>
                </a:cubicBezTo>
                <a:lnTo>
                  <a:pt x="231240" y="115683"/>
                </a:lnTo>
                <a:lnTo>
                  <a:pt x="189194" y="115683"/>
                </a:lnTo>
                <a:lnTo>
                  <a:pt x="189194" y="139745"/>
                </a:lnTo>
                <a:cubicBezTo>
                  <a:pt x="178148" y="143044"/>
                  <a:pt x="168032" y="148894"/>
                  <a:pt x="159664" y="156824"/>
                </a:cubicBezTo>
                <a:lnTo>
                  <a:pt x="138820" y="144772"/>
                </a:lnTo>
                <a:lnTo>
                  <a:pt x="117786" y="181202"/>
                </a:lnTo>
                <a:lnTo>
                  <a:pt x="138630" y="193233"/>
                </a:lnTo>
                <a:cubicBezTo>
                  <a:pt x="135965" y="204449"/>
                  <a:pt x="135965" y="216133"/>
                  <a:pt x="138630" y="227349"/>
                </a:cubicBezTo>
                <a:close/>
                <a:moveTo>
                  <a:pt x="210228" y="241820"/>
                </a:moveTo>
                <a:cubicBezTo>
                  <a:pt x="192815" y="242456"/>
                  <a:pt x="178183" y="228856"/>
                  <a:pt x="177547" y="211443"/>
                </a:cubicBezTo>
                <a:cubicBezTo>
                  <a:pt x="176911" y="194030"/>
                  <a:pt x="190511" y="179398"/>
                  <a:pt x="207924" y="178762"/>
                </a:cubicBezTo>
                <a:cubicBezTo>
                  <a:pt x="208692" y="178734"/>
                  <a:pt x="209460" y="178734"/>
                  <a:pt x="210228" y="178762"/>
                </a:cubicBezTo>
                <a:cubicBezTo>
                  <a:pt x="227641" y="179398"/>
                  <a:pt x="241241" y="194030"/>
                  <a:pt x="240605" y="211443"/>
                </a:cubicBezTo>
                <a:cubicBezTo>
                  <a:pt x="240001" y="227963"/>
                  <a:pt x="226748" y="241216"/>
                  <a:pt x="210228" y="241820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0" name="图形 32">
            <a:extLst>
              <a:ext uri="{FF2B5EF4-FFF2-40B4-BE49-F238E27FC236}">
                <a16:creationId xmlns:a16="http://schemas.microsoft.com/office/drawing/2014/main" id="{CE28A222-AA09-4DD8-B8ED-10E82439938A}"/>
              </a:ext>
            </a:extLst>
          </p:cNvPr>
          <p:cNvSpPr/>
          <p:nvPr/>
        </p:nvSpPr>
        <p:spPr>
          <a:xfrm>
            <a:off x="11100990" y="1425647"/>
            <a:ext cx="441699" cy="410149"/>
          </a:xfrm>
          <a:custGeom>
            <a:avLst/>
            <a:gdLst>
              <a:gd name="connsiteX0" fmla="*/ 420666 w 441699"/>
              <a:gd name="connsiteY0" fmla="*/ 212983 h 410149"/>
              <a:gd name="connsiteX1" fmla="*/ 244534 w 441699"/>
              <a:gd name="connsiteY1" fmla="*/ 241796 h 410149"/>
              <a:gd name="connsiteX2" fmla="*/ 237739 w 441699"/>
              <a:gd name="connsiteY2" fmla="*/ 378599 h 410149"/>
              <a:gd name="connsiteX3" fmla="*/ 21033 w 441699"/>
              <a:gd name="connsiteY3" fmla="*/ 378599 h 410149"/>
              <a:gd name="connsiteX4" fmla="*/ 0 w 441699"/>
              <a:gd name="connsiteY4" fmla="*/ 357566 h 410149"/>
              <a:gd name="connsiteX5" fmla="*/ 0 w 441699"/>
              <a:gd name="connsiteY5" fmla="*/ 21033 h 410149"/>
              <a:gd name="connsiteX6" fmla="*/ 21033 w 441699"/>
              <a:gd name="connsiteY6" fmla="*/ 0 h 410149"/>
              <a:gd name="connsiteX7" fmla="*/ 176974 w 441699"/>
              <a:gd name="connsiteY7" fmla="*/ 0 h 410149"/>
              <a:gd name="connsiteX8" fmla="*/ 219041 w 441699"/>
              <a:gd name="connsiteY8" fmla="*/ 42067 h 410149"/>
              <a:gd name="connsiteX9" fmla="*/ 399633 w 441699"/>
              <a:gd name="connsiteY9" fmla="*/ 42067 h 410149"/>
              <a:gd name="connsiteX10" fmla="*/ 420666 w 441699"/>
              <a:gd name="connsiteY10" fmla="*/ 63100 h 410149"/>
              <a:gd name="connsiteX11" fmla="*/ 420666 w 441699"/>
              <a:gd name="connsiteY11" fmla="*/ 212983 h 410149"/>
              <a:gd name="connsiteX12" fmla="*/ 336533 w 441699"/>
              <a:gd name="connsiteY12" fmla="*/ 294466 h 410149"/>
              <a:gd name="connsiteX13" fmla="*/ 336533 w 441699"/>
              <a:gd name="connsiteY13" fmla="*/ 220850 h 410149"/>
              <a:gd name="connsiteX14" fmla="*/ 441699 w 441699"/>
              <a:gd name="connsiteY14" fmla="*/ 315499 h 410149"/>
              <a:gd name="connsiteX15" fmla="*/ 336533 w 441699"/>
              <a:gd name="connsiteY15" fmla="*/ 410149 h 410149"/>
              <a:gd name="connsiteX16" fmla="*/ 336533 w 441699"/>
              <a:gd name="connsiteY16" fmla="*/ 336533 h 410149"/>
              <a:gd name="connsiteX17" fmla="*/ 273433 w 441699"/>
              <a:gd name="connsiteY17" fmla="*/ 336533 h 410149"/>
              <a:gd name="connsiteX18" fmla="*/ 273433 w 441699"/>
              <a:gd name="connsiteY18" fmla="*/ 294466 h 410149"/>
              <a:gd name="connsiteX19" fmla="*/ 336533 w 441699"/>
              <a:gd name="connsiteY19" fmla="*/ 294466 h 41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1699" h="410149">
                <a:moveTo>
                  <a:pt x="420666" y="212983"/>
                </a:moveTo>
                <a:cubicBezTo>
                  <a:pt x="364072" y="172302"/>
                  <a:pt x="285215" y="185202"/>
                  <a:pt x="244534" y="241796"/>
                </a:cubicBezTo>
                <a:cubicBezTo>
                  <a:pt x="215566" y="282094"/>
                  <a:pt x="212908" y="335629"/>
                  <a:pt x="237739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212983"/>
                </a:lnTo>
                <a:close/>
                <a:moveTo>
                  <a:pt x="336533" y="294466"/>
                </a:moveTo>
                <a:lnTo>
                  <a:pt x="336533" y="220850"/>
                </a:lnTo>
                <a:lnTo>
                  <a:pt x="441699" y="315499"/>
                </a:lnTo>
                <a:lnTo>
                  <a:pt x="336533" y="410149"/>
                </a:lnTo>
                <a:lnTo>
                  <a:pt x="336533" y="336533"/>
                </a:lnTo>
                <a:lnTo>
                  <a:pt x="273433" y="336533"/>
                </a:lnTo>
                <a:lnTo>
                  <a:pt x="273433" y="294466"/>
                </a:lnTo>
                <a:lnTo>
                  <a:pt x="336533" y="294466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1" name="图形 33">
            <a:extLst>
              <a:ext uri="{FF2B5EF4-FFF2-40B4-BE49-F238E27FC236}">
                <a16:creationId xmlns:a16="http://schemas.microsoft.com/office/drawing/2014/main" id="{9A77DA35-E657-49A7-8E62-D9F72DE32FC1}"/>
              </a:ext>
            </a:extLst>
          </p:cNvPr>
          <p:cNvSpPr/>
          <p:nvPr/>
        </p:nvSpPr>
        <p:spPr>
          <a:xfrm>
            <a:off x="9200421" y="1425647"/>
            <a:ext cx="420665" cy="389094"/>
          </a:xfrm>
          <a:custGeom>
            <a:avLst/>
            <a:gdLst>
              <a:gd name="connsiteX0" fmla="*/ 420666 w 420665"/>
              <a:gd name="connsiteY0" fmla="*/ 147233 h 389094"/>
              <a:gd name="connsiteX1" fmla="*/ 210333 w 420665"/>
              <a:gd name="connsiteY1" fmla="*/ 147233 h 389094"/>
              <a:gd name="connsiteX2" fmla="*/ 210333 w 420665"/>
              <a:gd name="connsiteY2" fmla="*/ 302501 h 389094"/>
              <a:gd name="connsiteX3" fmla="*/ 246195 w 420665"/>
              <a:gd name="connsiteY3" fmla="*/ 378599 h 389094"/>
              <a:gd name="connsiteX4" fmla="*/ 21033 w 420665"/>
              <a:gd name="connsiteY4" fmla="*/ 378599 h 389094"/>
              <a:gd name="connsiteX5" fmla="*/ 0 w 420665"/>
              <a:gd name="connsiteY5" fmla="*/ 357566 h 389094"/>
              <a:gd name="connsiteX6" fmla="*/ 0 w 420665"/>
              <a:gd name="connsiteY6" fmla="*/ 21033 h 389094"/>
              <a:gd name="connsiteX7" fmla="*/ 21033 w 420665"/>
              <a:gd name="connsiteY7" fmla="*/ 0 h 389094"/>
              <a:gd name="connsiteX8" fmla="*/ 176974 w 420665"/>
              <a:gd name="connsiteY8" fmla="*/ 0 h 389094"/>
              <a:gd name="connsiteX9" fmla="*/ 219041 w 420665"/>
              <a:gd name="connsiteY9" fmla="*/ 42067 h 389094"/>
              <a:gd name="connsiteX10" fmla="*/ 399633 w 420665"/>
              <a:gd name="connsiteY10" fmla="*/ 42067 h 389094"/>
              <a:gd name="connsiteX11" fmla="*/ 420666 w 420665"/>
              <a:gd name="connsiteY11" fmla="*/ 63100 h 389094"/>
              <a:gd name="connsiteX12" fmla="*/ 420666 w 420665"/>
              <a:gd name="connsiteY12" fmla="*/ 147233 h 389094"/>
              <a:gd name="connsiteX13" fmla="*/ 252399 w 420665"/>
              <a:gd name="connsiteY13" fmla="*/ 189300 h 389094"/>
              <a:gd name="connsiteX14" fmla="*/ 420666 w 420665"/>
              <a:gd name="connsiteY14" fmla="*/ 189300 h 389094"/>
              <a:gd name="connsiteX15" fmla="*/ 420666 w 420665"/>
              <a:gd name="connsiteY15" fmla="*/ 302501 h 389094"/>
              <a:gd name="connsiteX16" fmla="*/ 395699 w 420665"/>
              <a:gd name="connsiteY16" fmla="*/ 349405 h 389094"/>
              <a:gd name="connsiteX17" fmla="*/ 336533 w 420665"/>
              <a:gd name="connsiteY17" fmla="*/ 389095 h 389094"/>
              <a:gd name="connsiteX18" fmla="*/ 277366 w 420665"/>
              <a:gd name="connsiteY18" fmla="*/ 349447 h 389094"/>
              <a:gd name="connsiteX19" fmla="*/ 252399 w 420665"/>
              <a:gd name="connsiteY19" fmla="*/ 302522 h 389094"/>
              <a:gd name="connsiteX20" fmla="*/ 252399 w 420665"/>
              <a:gd name="connsiteY20" fmla="*/ 189300 h 38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0665" h="389094">
                <a:moveTo>
                  <a:pt x="420666" y="147233"/>
                </a:moveTo>
                <a:lnTo>
                  <a:pt x="210333" y="147233"/>
                </a:lnTo>
                <a:lnTo>
                  <a:pt x="210333" y="302501"/>
                </a:lnTo>
                <a:cubicBezTo>
                  <a:pt x="210333" y="332137"/>
                  <a:pt x="223626" y="360006"/>
                  <a:pt x="246195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147233"/>
                </a:lnTo>
                <a:close/>
                <a:moveTo>
                  <a:pt x="252399" y="189300"/>
                </a:moveTo>
                <a:lnTo>
                  <a:pt x="420666" y="189300"/>
                </a:lnTo>
                <a:lnTo>
                  <a:pt x="420666" y="302501"/>
                </a:lnTo>
                <a:cubicBezTo>
                  <a:pt x="420666" y="321368"/>
                  <a:pt x="411285" y="338973"/>
                  <a:pt x="395699" y="349405"/>
                </a:cubicBezTo>
                <a:lnTo>
                  <a:pt x="336533" y="389095"/>
                </a:lnTo>
                <a:lnTo>
                  <a:pt x="277366" y="349447"/>
                </a:lnTo>
                <a:cubicBezTo>
                  <a:pt x="261743" y="338944"/>
                  <a:pt x="252380" y="321347"/>
                  <a:pt x="252399" y="302522"/>
                </a:cubicBezTo>
                <a:lnTo>
                  <a:pt x="252399" y="189300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2" name="图形 34">
            <a:extLst>
              <a:ext uri="{FF2B5EF4-FFF2-40B4-BE49-F238E27FC236}">
                <a16:creationId xmlns:a16="http://schemas.microsoft.com/office/drawing/2014/main" id="{FDE837EB-1B7F-4A24-9A14-9EB3ED643D7C}"/>
              </a:ext>
            </a:extLst>
          </p:cNvPr>
          <p:cNvSpPr/>
          <p:nvPr/>
        </p:nvSpPr>
        <p:spPr>
          <a:xfrm>
            <a:off x="11100990" y="870368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210333 w 420665"/>
              <a:gd name="connsiteY11" fmla="*/ 189300 h 378599"/>
              <a:gd name="connsiteX12" fmla="*/ 126200 w 420665"/>
              <a:gd name="connsiteY12" fmla="*/ 189300 h 378599"/>
              <a:gd name="connsiteX13" fmla="*/ 126200 w 420665"/>
              <a:gd name="connsiteY13" fmla="*/ 231366 h 378599"/>
              <a:gd name="connsiteX14" fmla="*/ 210333 w 420665"/>
              <a:gd name="connsiteY14" fmla="*/ 231366 h 378599"/>
              <a:gd name="connsiteX15" fmla="*/ 210333 w 420665"/>
              <a:gd name="connsiteY15" fmla="*/ 294466 h 378599"/>
              <a:gd name="connsiteX16" fmla="*/ 294466 w 420665"/>
              <a:gd name="connsiteY16" fmla="*/ 210333 h 378599"/>
              <a:gd name="connsiteX17" fmla="*/ 210333 w 420665"/>
              <a:gd name="connsiteY17" fmla="*/ 126200 h 378599"/>
              <a:gd name="connsiteX18" fmla="*/ 210333 w 420665"/>
              <a:gd name="connsiteY18" fmla="*/ 189300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210333" y="189300"/>
                </a:moveTo>
                <a:lnTo>
                  <a:pt x="126200" y="189300"/>
                </a:lnTo>
                <a:lnTo>
                  <a:pt x="126200" y="231366"/>
                </a:lnTo>
                <a:lnTo>
                  <a:pt x="210333" y="231366"/>
                </a:lnTo>
                <a:lnTo>
                  <a:pt x="210333" y="294466"/>
                </a:lnTo>
                <a:lnTo>
                  <a:pt x="294466" y="210333"/>
                </a:lnTo>
                <a:lnTo>
                  <a:pt x="210333" y="126200"/>
                </a:lnTo>
                <a:lnTo>
                  <a:pt x="210333" y="189300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3" name="图形 35">
            <a:extLst>
              <a:ext uri="{FF2B5EF4-FFF2-40B4-BE49-F238E27FC236}">
                <a16:creationId xmlns:a16="http://schemas.microsoft.com/office/drawing/2014/main" id="{596BB6B1-62D3-4957-B477-461AC2F9FDF8}"/>
              </a:ext>
            </a:extLst>
          </p:cNvPr>
          <p:cNvSpPr/>
          <p:nvPr/>
        </p:nvSpPr>
        <p:spPr>
          <a:xfrm>
            <a:off x="7933375" y="1425647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189300 w 420665"/>
              <a:gd name="connsiteY11" fmla="*/ 273433 h 378599"/>
              <a:gd name="connsiteX12" fmla="*/ 189300 w 420665"/>
              <a:gd name="connsiteY12" fmla="*/ 315499 h 378599"/>
              <a:gd name="connsiteX13" fmla="*/ 231366 w 420665"/>
              <a:gd name="connsiteY13" fmla="*/ 315499 h 378599"/>
              <a:gd name="connsiteX14" fmla="*/ 231366 w 420665"/>
              <a:gd name="connsiteY14" fmla="*/ 273433 h 378599"/>
              <a:gd name="connsiteX15" fmla="*/ 189300 w 420665"/>
              <a:gd name="connsiteY15" fmla="*/ 273433 h 378599"/>
              <a:gd name="connsiteX16" fmla="*/ 138126 w 420665"/>
              <a:gd name="connsiteY16" fmla="*/ 164333 h 378599"/>
              <a:gd name="connsiteX17" fmla="*/ 179393 w 420665"/>
              <a:gd name="connsiteY17" fmla="*/ 172599 h 378599"/>
              <a:gd name="connsiteX18" fmla="*/ 216515 w 420665"/>
              <a:gd name="connsiteY18" fmla="*/ 147845 h 378599"/>
              <a:gd name="connsiteX19" fmla="*/ 241269 w 420665"/>
              <a:gd name="connsiteY19" fmla="*/ 184967 h 378599"/>
              <a:gd name="connsiteX20" fmla="*/ 210333 w 420665"/>
              <a:gd name="connsiteY20" fmla="*/ 210333 h 378599"/>
              <a:gd name="connsiteX21" fmla="*/ 189300 w 420665"/>
              <a:gd name="connsiteY21" fmla="*/ 210333 h 378599"/>
              <a:gd name="connsiteX22" fmla="*/ 189300 w 420665"/>
              <a:gd name="connsiteY22" fmla="*/ 252400 h 378599"/>
              <a:gd name="connsiteX23" fmla="*/ 210333 w 420665"/>
              <a:gd name="connsiteY23" fmla="*/ 252400 h 378599"/>
              <a:gd name="connsiteX24" fmla="*/ 283927 w 420665"/>
              <a:gd name="connsiteY24" fmla="*/ 178760 h 378599"/>
              <a:gd name="connsiteX25" fmla="*/ 210287 w 420665"/>
              <a:gd name="connsiteY25" fmla="*/ 105166 h 378599"/>
              <a:gd name="connsiteX26" fmla="*/ 138126 w 420665"/>
              <a:gd name="connsiteY26" fmla="*/ 164333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189300" y="273433"/>
                </a:moveTo>
                <a:lnTo>
                  <a:pt x="189300" y="315499"/>
                </a:lnTo>
                <a:lnTo>
                  <a:pt x="231366" y="315499"/>
                </a:lnTo>
                <a:lnTo>
                  <a:pt x="231366" y="273433"/>
                </a:lnTo>
                <a:lnTo>
                  <a:pt x="189300" y="273433"/>
                </a:lnTo>
                <a:close/>
                <a:moveTo>
                  <a:pt x="138126" y="164333"/>
                </a:moveTo>
                <a:lnTo>
                  <a:pt x="179393" y="172599"/>
                </a:lnTo>
                <a:cubicBezTo>
                  <a:pt x="182808" y="155513"/>
                  <a:pt x="199428" y="144430"/>
                  <a:pt x="216515" y="147845"/>
                </a:cubicBezTo>
                <a:cubicBezTo>
                  <a:pt x="233601" y="151260"/>
                  <a:pt x="244684" y="167880"/>
                  <a:pt x="241269" y="184967"/>
                </a:cubicBezTo>
                <a:cubicBezTo>
                  <a:pt x="238321" y="199715"/>
                  <a:pt x="225373" y="210332"/>
                  <a:pt x="210333" y="210333"/>
                </a:cubicBezTo>
                <a:lnTo>
                  <a:pt x="189300" y="210333"/>
                </a:lnTo>
                <a:lnTo>
                  <a:pt x="189300" y="252400"/>
                </a:lnTo>
                <a:lnTo>
                  <a:pt x="210333" y="252400"/>
                </a:lnTo>
                <a:cubicBezTo>
                  <a:pt x="250990" y="252387"/>
                  <a:pt x="283939" y="219417"/>
                  <a:pt x="283927" y="178760"/>
                </a:cubicBezTo>
                <a:cubicBezTo>
                  <a:pt x="283914" y="138103"/>
                  <a:pt x="250945" y="105154"/>
                  <a:pt x="210287" y="105166"/>
                </a:cubicBezTo>
                <a:cubicBezTo>
                  <a:pt x="175209" y="105177"/>
                  <a:pt x="145011" y="129937"/>
                  <a:pt x="138126" y="164333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4" name="图形 36">
            <a:extLst>
              <a:ext uri="{FF2B5EF4-FFF2-40B4-BE49-F238E27FC236}">
                <a16:creationId xmlns:a16="http://schemas.microsoft.com/office/drawing/2014/main" id="{F93B9B83-31BD-48ED-A5DB-8B5476E92B8B}"/>
              </a:ext>
            </a:extLst>
          </p:cNvPr>
          <p:cNvSpPr/>
          <p:nvPr/>
        </p:nvSpPr>
        <p:spPr>
          <a:xfrm>
            <a:off x="9833943" y="870368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231366 w 420665"/>
              <a:gd name="connsiteY11" fmla="*/ 210333 h 378599"/>
              <a:gd name="connsiteX12" fmla="*/ 294466 w 420665"/>
              <a:gd name="connsiteY12" fmla="*/ 210333 h 378599"/>
              <a:gd name="connsiteX13" fmla="*/ 210333 w 420665"/>
              <a:gd name="connsiteY13" fmla="*/ 126200 h 378599"/>
              <a:gd name="connsiteX14" fmla="*/ 126200 w 420665"/>
              <a:gd name="connsiteY14" fmla="*/ 210333 h 378599"/>
              <a:gd name="connsiteX15" fmla="*/ 189300 w 420665"/>
              <a:gd name="connsiteY15" fmla="*/ 210333 h 378599"/>
              <a:gd name="connsiteX16" fmla="*/ 189300 w 420665"/>
              <a:gd name="connsiteY16" fmla="*/ 294466 h 378599"/>
              <a:gd name="connsiteX17" fmla="*/ 231366 w 420665"/>
              <a:gd name="connsiteY17" fmla="*/ 294466 h 378599"/>
              <a:gd name="connsiteX18" fmla="*/ 231366 w 420665"/>
              <a:gd name="connsiteY18" fmla="*/ 210333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231366" y="210333"/>
                </a:moveTo>
                <a:lnTo>
                  <a:pt x="294466" y="210333"/>
                </a:lnTo>
                <a:lnTo>
                  <a:pt x="210333" y="126200"/>
                </a:lnTo>
                <a:lnTo>
                  <a:pt x="126200" y="210333"/>
                </a:lnTo>
                <a:lnTo>
                  <a:pt x="189300" y="210333"/>
                </a:lnTo>
                <a:lnTo>
                  <a:pt x="189300" y="294466"/>
                </a:lnTo>
                <a:lnTo>
                  <a:pt x="231366" y="294466"/>
                </a:lnTo>
                <a:lnTo>
                  <a:pt x="231366" y="2103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5" name="图形 37">
            <a:extLst>
              <a:ext uri="{FF2B5EF4-FFF2-40B4-BE49-F238E27FC236}">
                <a16:creationId xmlns:a16="http://schemas.microsoft.com/office/drawing/2014/main" id="{9C462E44-A8E2-4E71-A124-5F95DED07451}"/>
              </a:ext>
            </a:extLst>
          </p:cNvPr>
          <p:cNvSpPr/>
          <p:nvPr/>
        </p:nvSpPr>
        <p:spPr>
          <a:xfrm>
            <a:off x="6666328" y="1425647"/>
            <a:ext cx="420665" cy="378599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210333 w 420665"/>
              <a:gd name="connsiteY11" fmla="*/ 210333 h 378599"/>
              <a:gd name="connsiteX12" fmla="*/ 262916 w 420665"/>
              <a:gd name="connsiteY12" fmla="*/ 157750 h 378599"/>
              <a:gd name="connsiteX13" fmla="*/ 210333 w 420665"/>
              <a:gd name="connsiteY13" fmla="*/ 105166 h 378599"/>
              <a:gd name="connsiteX14" fmla="*/ 157750 w 420665"/>
              <a:gd name="connsiteY14" fmla="*/ 157750 h 378599"/>
              <a:gd name="connsiteX15" fmla="*/ 210333 w 420665"/>
              <a:gd name="connsiteY15" fmla="*/ 210333 h 378599"/>
              <a:gd name="connsiteX16" fmla="*/ 126200 w 420665"/>
              <a:gd name="connsiteY16" fmla="*/ 315499 h 378599"/>
              <a:gd name="connsiteX17" fmla="*/ 294466 w 420665"/>
              <a:gd name="connsiteY17" fmla="*/ 315499 h 378599"/>
              <a:gd name="connsiteX18" fmla="*/ 210333 w 420665"/>
              <a:gd name="connsiteY18" fmla="*/ 231366 h 378599"/>
              <a:gd name="connsiteX19" fmla="*/ 126200 w 420665"/>
              <a:gd name="connsiteY19" fmla="*/ 315499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210333" y="210333"/>
                </a:moveTo>
                <a:cubicBezTo>
                  <a:pt x="239374" y="210333"/>
                  <a:pt x="262916" y="186791"/>
                  <a:pt x="262916" y="157750"/>
                </a:cubicBezTo>
                <a:cubicBezTo>
                  <a:pt x="262916" y="128709"/>
                  <a:pt x="239374" y="105166"/>
                  <a:pt x="210333" y="105166"/>
                </a:cubicBezTo>
                <a:cubicBezTo>
                  <a:pt x="181292" y="105166"/>
                  <a:pt x="157750" y="128709"/>
                  <a:pt x="157750" y="157750"/>
                </a:cubicBezTo>
                <a:cubicBezTo>
                  <a:pt x="157750" y="186791"/>
                  <a:pt x="181292" y="210333"/>
                  <a:pt x="210333" y="210333"/>
                </a:cubicBezTo>
                <a:close/>
                <a:moveTo>
                  <a:pt x="126200" y="315499"/>
                </a:moveTo>
                <a:lnTo>
                  <a:pt x="294466" y="315499"/>
                </a:lnTo>
                <a:cubicBezTo>
                  <a:pt x="294466" y="269034"/>
                  <a:pt x="256798" y="231366"/>
                  <a:pt x="210333" y="231366"/>
                </a:cubicBezTo>
                <a:cubicBezTo>
                  <a:pt x="163867" y="231366"/>
                  <a:pt x="126200" y="269034"/>
                  <a:pt x="126200" y="315499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6" name="图形 38">
            <a:extLst>
              <a:ext uri="{FF2B5EF4-FFF2-40B4-BE49-F238E27FC236}">
                <a16:creationId xmlns:a16="http://schemas.microsoft.com/office/drawing/2014/main" id="{8BE2DAB0-DE98-4C56-A9A8-ED71D772E359}"/>
              </a:ext>
            </a:extLst>
          </p:cNvPr>
          <p:cNvSpPr/>
          <p:nvPr/>
        </p:nvSpPr>
        <p:spPr>
          <a:xfrm>
            <a:off x="8566898" y="1425647"/>
            <a:ext cx="420665" cy="378599"/>
          </a:xfrm>
          <a:custGeom>
            <a:avLst/>
            <a:gdLst>
              <a:gd name="connsiteX0" fmla="*/ 399633 w 420665"/>
              <a:gd name="connsiteY0" fmla="*/ 42067 h 378599"/>
              <a:gd name="connsiteX1" fmla="*/ 420666 w 420665"/>
              <a:gd name="connsiteY1" fmla="*/ 63100 h 378599"/>
              <a:gd name="connsiteX2" fmla="*/ 420666 w 420665"/>
              <a:gd name="connsiteY2" fmla="*/ 357566 h 378599"/>
              <a:gd name="connsiteX3" fmla="*/ 399633 w 420665"/>
              <a:gd name="connsiteY3" fmla="*/ 378599 h 378599"/>
              <a:gd name="connsiteX4" fmla="*/ 21033 w 420665"/>
              <a:gd name="connsiteY4" fmla="*/ 378599 h 378599"/>
              <a:gd name="connsiteX5" fmla="*/ 0 w 420665"/>
              <a:gd name="connsiteY5" fmla="*/ 357566 h 378599"/>
              <a:gd name="connsiteX6" fmla="*/ 0 w 420665"/>
              <a:gd name="connsiteY6" fmla="*/ 21033 h 378599"/>
              <a:gd name="connsiteX7" fmla="*/ 21033 w 420665"/>
              <a:gd name="connsiteY7" fmla="*/ 0 h 378599"/>
              <a:gd name="connsiteX8" fmla="*/ 176974 w 420665"/>
              <a:gd name="connsiteY8" fmla="*/ 0 h 378599"/>
              <a:gd name="connsiteX9" fmla="*/ 219041 w 420665"/>
              <a:gd name="connsiteY9" fmla="*/ 42067 h 378599"/>
              <a:gd name="connsiteX10" fmla="*/ 294466 w 420665"/>
              <a:gd name="connsiteY10" fmla="*/ 42067 h 378599"/>
              <a:gd name="connsiteX11" fmla="*/ 294466 w 420665"/>
              <a:gd name="connsiteY11" fmla="*/ 84133 h 378599"/>
              <a:gd name="connsiteX12" fmla="*/ 336533 w 420665"/>
              <a:gd name="connsiteY12" fmla="*/ 84133 h 378599"/>
              <a:gd name="connsiteX13" fmla="*/ 336533 w 420665"/>
              <a:gd name="connsiteY13" fmla="*/ 42067 h 378599"/>
              <a:gd name="connsiteX14" fmla="*/ 399633 w 420665"/>
              <a:gd name="connsiteY14" fmla="*/ 42067 h 378599"/>
              <a:gd name="connsiteX15" fmla="*/ 336533 w 420665"/>
              <a:gd name="connsiteY15" fmla="*/ 210333 h 378599"/>
              <a:gd name="connsiteX16" fmla="*/ 294466 w 420665"/>
              <a:gd name="connsiteY16" fmla="*/ 210333 h 378599"/>
              <a:gd name="connsiteX17" fmla="*/ 294466 w 420665"/>
              <a:gd name="connsiteY17" fmla="*/ 252400 h 378599"/>
              <a:gd name="connsiteX18" fmla="*/ 252399 w 420665"/>
              <a:gd name="connsiteY18" fmla="*/ 252400 h 378599"/>
              <a:gd name="connsiteX19" fmla="*/ 252399 w 420665"/>
              <a:gd name="connsiteY19" fmla="*/ 315499 h 378599"/>
              <a:gd name="connsiteX20" fmla="*/ 336533 w 420665"/>
              <a:gd name="connsiteY20" fmla="*/ 315499 h 378599"/>
              <a:gd name="connsiteX21" fmla="*/ 336533 w 420665"/>
              <a:gd name="connsiteY21" fmla="*/ 210333 h 378599"/>
              <a:gd name="connsiteX22" fmla="*/ 294466 w 420665"/>
              <a:gd name="connsiteY22" fmla="*/ 168266 h 378599"/>
              <a:gd name="connsiteX23" fmla="*/ 252399 w 420665"/>
              <a:gd name="connsiteY23" fmla="*/ 168266 h 378599"/>
              <a:gd name="connsiteX24" fmla="*/ 252399 w 420665"/>
              <a:gd name="connsiteY24" fmla="*/ 210333 h 378599"/>
              <a:gd name="connsiteX25" fmla="*/ 294466 w 420665"/>
              <a:gd name="connsiteY25" fmla="*/ 210333 h 378599"/>
              <a:gd name="connsiteX26" fmla="*/ 294466 w 420665"/>
              <a:gd name="connsiteY26" fmla="*/ 168266 h 378599"/>
              <a:gd name="connsiteX27" fmla="*/ 336533 w 420665"/>
              <a:gd name="connsiteY27" fmla="*/ 126200 h 378599"/>
              <a:gd name="connsiteX28" fmla="*/ 294466 w 420665"/>
              <a:gd name="connsiteY28" fmla="*/ 126200 h 378599"/>
              <a:gd name="connsiteX29" fmla="*/ 294466 w 420665"/>
              <a:gd name="connsiteY29" fmla="*/ 168266 h 378599"/>
              <a:gd name="connsiteX30" fmla="*/ 336533 w 420665"/>
              <a:gd name="connsiteY30" fmla="*/ 168266 h 378599"/>
              <a:gd name="connsiteX31" fmla="*/ 336533 w 420665"/>
              <a:gd name="connsiteY31" fmla="*/ 126200 h 378599"/>
              <a:gd name="connsiteX32" fmla="*/ 294466 w 420665"/>
              <a:gd name="connsiteY32" fmla="*/ 84133 h 378599"/>
              <a:gd name="connsiteX33" fmla="*/ 252399 w 420665"/>
              <a:gd name="connsiteY33" fmla="*/ 84133 h 378599"/>
              <a:gd name="connsiteX34" fmla="*/ 252399 w 420665"/>
              <a:gd name="connsiteY34" fmla="*/ 126200 h 378599"/>
              <a:gd name="connsiteX35" fmla="*/ 294466 w 420665"/>
              <a:gd name="connsiteY35" fmla="*/ 126200 h 378599"/>
              <a:gd name="connsiteX36" fmla="*/ 294466 w 420665"/>
              <a:gd name="connsiteY36" fmla="*/ 84133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0665" h="378599">
                <a:moveTo>
                  <a:pt x="399633" y="42067"/>
                </a:move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lnTo>
                  <a:pt x="294466" y="42067"/>
                </a:lnTo>
                <a:lnTo>
                  <a:pt x="294466" y="84133"/>
                </a:lnTo>
                <a:lnTo>
                  <a:pt x="336533" y="84133"/>
                </a:lnTo>
                <a:lnTo>
                  <a:pt x="336533" y="42067"/>
                </a:lnTo>
                <a:lnTo>
                  <a:pt x="399633" y="42067"/>
                </a:lnTo>
                <a:close/>
                <a:moveTo>
                  <a:pt x="336533" y="210333"/>
                </a:moveTo>
                <a:lnTo>
                  <a:pt x="294466" y="210333"/>
                </a:lnTo>
                <a:lnTo>
                  <a:pt x="294466" y="252400"/>
                </a:lnTo>
                <a:lnTo>
                  <a:pt x="252399" y="252400"/>
                </a:lnTo>
                <a:lnTo>
                  <a:pt x="252399" y="315499"/>
                </a:lnTo>
                <a:lnTo>
                  <a:pt x="336533" y="315499"/>
                </a:lnTo>
                <a:lnTo>
                  <a:pt x="336533" y="210333"/>
                </a:lnTo>
                <a:close/>
                <a:moveTo>
                  <a:pt x="294466" y="168266"/>
                </a:moveTo>
                <a:lnTo>
                  <a:pt x="252399" y="168266"/>
                </a:lnTo>
                <a:lnTo>
                  <a:pt x="252399" y="210333"/>
                </a:lnTo>
                <a:lnTo>
                  <a:pt x="294466" y="210333"/>
                </a:lnTo>
                <a:lnTo>
                  <a:pt x="294466" y="168266"/>
                </a:lnTo>
                <a:close/>
                <a:moveTo>
                  <a:pt x="336533" y="126200"/>
                </a:moveTo>
                <a:lnTo>
                  <a:pt x="294466" y="126200"/>
                </a:lnTo>
                <a:lnTo>
                  <a:pt x="294466" y="168266"/>
                </a:lnTo>
                <a:lnTo>
                  <a:pt x="336533" y="168266"/>
                </a:lnTo>
                <a:lnTo>
                  <a:pt x="336533" y="126200"/>
                </a:lnTo>
                <a:close/>
                <a:moveTo>
                  <a:pt x="294466" y="84133"/>
                </a:moveTo>
                <a:lnTo>
                  <a:pt x="252399" y="84133"/>
                </a:lnTo>
                <a:lnTo>
                  <a:pt x="252399" y="126200"/>
                </a:lnTo>
                <a:lnTo>
                  <a:pt x="294466" y="126200"/>
                </a:lnTo>
                <a:lnTo>
                  <a:pt x="294466" y="841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8" name="图形 40">
            <a:extLst>
              <a:ext uri="{FF2B5EF4-FFF2-40B4-BE49-F238E27FC236}">
                <a16:creationId xmlns:a16="http://schemas.microsoft.com/office/drawing/2014/main" id="{A9A43EE7-772C-4A68-98A4-6E852D392991}"/>
              </a:ext>
            </a:extLst>
          </p:cNvPr>
          <p:cNvSpPr/>
          <p:nvPr/>
        </p:nvSpPr>
        <p:spPr>
          <a:xfrm>
            <a:off x="6666328" y="3512182"/>
            <a:ext cx="420665" cy="410150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210712 w 420665"/>
              <a:gd name="connsiteY9" fmla="*/ 246090 h 410150"/>
              <a:gd name="connsiteX10" fmla="*/ 281362 w 420665"/>
              <a:gd name="connsiteY10" fmla="*/ 175439 h 410150"/>
              <a:gd name="connsiteX11" fmla="*/ 281362 w 420665"/>
              <a:gd name="connsiteY11" fmla="*/ 108511 h 410150"/>
              <a:gd name="connsiteX12" fmla="*/ 214434 w 420665"/>
              <a:gd name="connsiteY12" fmla="*/ 108511 h 410150"/>
              <a:gd name="connsiteX13" fmla="*/ 210712 w 420665"/>
              <a:gd name="connsiteY13" fmla="*/ 112234 h 410150"/>
              <a:gd name="connsiteX14" fmla="*/ 206989 w 420665"/>
              <a:gd name="connsiteY14" fmla="*/ 108511 h 410150"/>
              <a:gd name="connsiteX15" fmla="*/ 140061 w 420665"/>
              <a:gd name="connsiteY15" fmla="*/ 108511 h 410150"/>
              <a:gd name="connsiteX16" fmla="*/ 140061 w 420665"/>
              <a:gd name="connsiteY16" fmla="*/ 175439 h 410150"/>
              <a:gd name="connsiteX17" fmla="*/ 210712 w 420665"/>
              <a:gd name="connsiteY17" fmla="*/ 246090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210712" y="246090"/>
                </a:moveTo>
                <a:lnTo>
                  <a:pt x="281362" y="175439"/>
                </a:lnTo>
                <a:cubicBezTo>
                  <a:pt x="299844" y="156957"/>
                  <a:pt x="299844" y="126993"/>
                  <a:pt x="281362" y="108511"/>
                </a:cubicBezTo>
                <a:cubicBezTo>
                  <a:pt x="262881" y="90029"/>
                  <a:pt x="232916" y="90029"/>
                  <a:pt x="214434" y="108511"/>
                </a:cubicBezTo>
                <a:lnTo>
                  <a:pt x="210712" y="112234"/>
                </a:lnTo>
                <a:lnTo>
                  <a:pt x="206989" y="108511"/>
                </a:lnTo>
                <a:cubicBezTo>
                  <a:pt x="188507" y="90029"/>
                  <a:pt x="158542" y="90029"/>
                  <a:pt x="140061" y="108511"/>
                </a:cubicBezTo>
                <a:cubicBezTo>
                  <a:pt x="121579" y="126993"/>
                  <a:pt x="121579" y="156957"/>
                  <a:pt x="140061" y="175439"/>
                </a:cubicBezTo>
                <a:lnTo>
                  <a:pt x="210712" y="246090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9" name="图形 41">
            <a:extLst>
              <a:ext uri="{FF2B5EF4-FFF2-40B4-BE49-F238E27FC236}">
                <a16:creationId xmlns:a16="http://schemas.microsoft.com/office/drawing/2014/main" id="{053EEB09-33A4-4E21-83E4-C58DC8A881DA}"/>
              </a:ext>
            </a:extLst>
          </p:cNvPr>
          <p:cNvSpPr/>
          <p:nvPr/>
        </p:nvSpPr>
        <p:spPr>
          <a:xfrm>
            <a:off x="7287085" y="3478381"/>
            <a:ext cx="446200" cy="446201"/>
          </a:xfrm>
          <a:custGeom>
            <a:avLst/>
            <a:gdLst>
              <a:gd name="connsiteX0" fmla="*/ 29762 w 446200"/>
              <a:gd name="connsiteY0" fmla="*/ 0 h 446201"/>
              <a:gd name="connsiteX1" fmla="*/ 446200 w 446200"/>
              <a:gd name="connsiteY1" fmla="*/ 416460 h 446201"/>
              <a:gd name="connsiteX2" fmla="*/ 416438 w 446200"/>
              <a:gd name="connsiteY2" fmla="*/ 446201 h 446201"/>
              <a:gd name="connsiteX3" fmla="*/ 340550 w 446200"/>
              <a:gd name="connsiteY3" fmla="*/ 370313 h 446201"/>
              <a:gd name="connsiteX4" fmla="*/ 106471 w 446200"/>
              <a:gd name="connsiteY4" fmla="*/ 370334 h 446201"/>
              <a:gd name="connsiteX5" fmla="*/ 12767 w 446200"/>
              <a:gd name="connsiteY5" fmla="*/ 443951 h 446201"/>
              <a:gd name="connsiteX6" fmla="*/ 12767 w 446200"/>
              <a:gd name="connsiteY6" fmla="*/ 54834 h 446201"/>
              <a:gd name="connsiteX7" fmla="*/ 15207 w 446200"/>
              <a:gd name="connsiteY7" fmla="*/ 44969 h 446201"/>
              <a:gd name="connsiteX8" fmla="*/ 0 w 446200"/>
              <a:gd name="connsiteY8" fmla="*/ 29762 h 446201"/>
              <a:gd name="connsiteX9" fmla="*/ 29762 w 446200"/>
              <a:gd name="connsiteY9" fmla="*/ 0 h 446201"/>
              <a:gd name="connsiteX10" fmla="*/ 412400 w 446200"/>
              <a:gd name="connsiteY10" fmla="*/ 33801 h 446201"/>
              <a:gd name="connsiteX11" fmla="*/ 433433 w 446200"/>
              <a:gd name="connsiteY11" fmla="*/ 54834 h 446201"/>
              <a:gd name="connsiteX12" fmla="*/ 433433 w 446200"/>
              <a:gd name="connsiteY12" fmla="*/ 344778 h 446201"/>
              <a:gd name="connsiteX13" fmla="*/ 122435 w 446200"/>
              <a:gd name="connsiteY13" fmla="*/ 33801 h 446201"/>
              <a:gd name="connsiteX14" fmla="*/ 412400 w 446200"/>
              <a:gd name="connsiteY14" fmla="*/ 33801 h 44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6200" h="446201">
                <a:moveTo>
                  <a:pt x="29762" y="0"/>
                </a:moveTo>
                <a:lnTo>
                  <a:pt x="446200" y="416460"/>
                </a:lnTo>
                <a:lnTo>
                  <a:pt x="416438" y="446201"/>
                </a:lnTo>
                <a:lnTo>
                  <a:pt x="340550" y="370313"/>
                </a:lnTo>
                <a:lnTo>
                  <a:pt x="106471" y="370334"/>
                </a:lnTo>
                <a:lnTo>
                  <a:pt x="12767" y="443951"/>
                </a:lnTo>
                <a:lnTo>
                  <a:pt x="12767" y="54834"/>
                </a:lnTo>
                <a:cubicBezTo>
                  <a:pt x="12767" y="51258"/>
                  <a:pt x="13651" y="47914"/>
                  <a:pt x="15207" y="44969"/>
                </a:cubicBezTo>
                <a:lnTo>
                  <a:pt x="0" y="29762"/>
                </a:lnTo>
                <a:lnTo>
                  <a:pt x="29762" y="0"/>
                </a:lnTo>
                <a:close/>
                <a:moveTo>
                  <a:pt x="412400" y="33801"/>
                </a:moveTo>
                <a:cubicBezTo>
                  <a:pt x="424016" y="33801"/>
                  <a:pt x="433433" y="43218"/>
                  <a:pt x="433433" y="54834"/>
                </a:cubicBezTo>
                <a:lnTo>
                  <a:pt x="433433" y="344778"/>
                </a:lnTo>
                <a:lnTo>
                  <a:pt x="122435" y="33801"/>
                </a:lnTo>
                <a:lnTo>
                  <a:pt x="412400" y="33801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0" name="图形 42">
            <a:extLst>
              <a:ext uri="{FF2B5EF4-FFF2-40B4-BE49-F238E27FC236}">
                <a16:creationId xmlns:a16="http://schemas.microsoft.com/office/drawing/2014/main" id="{8A16B394-3601-45BB-9B0F-BFED3AE3A379}"/>
              </a:ext>
            </a:extLst>
          </p:cNvPr>
          <p:cNvSpPr/>
          <p:nvPr/>
        </p:nvSpPr>
        <p:spPr>
          <a:xfrm>
            <a:off x="7933374" y="3491148"/>
            <a:ext cx="420666" cy="420666"/>
          </a:xfrm>
          <a:custGeom>
            <a:avLst/>
            <a:gdLst>
              <a:gd name="connsiteX0" fmla="*/ 61607 w 420666"/>
              <a:gd name="connsiteY0" fmla="*/ 359060 h 420666"/>
              <a:gd name="connsiteX1" fmla="*/ 0 w 420666"/>
              <a:gd name="connsiteY1" fmla="*/ 210333 h 420666"/>
              <a:gd name="connsiteX2" fmla="*/ 210333 w 420666"/>
              <a:gd name="connsiteY2" fmla="*/ 0 h 420666"/>
              <a:gd name="connsiteX3" fmla="*/ 420666 w 420666"/>
              <a:gd name="connsiteY3" fmla="*/ 210333 h 420666"/>
              <a:gd name="connsiteX4" fmla="*/ 210333 w 420666"/>
              <a:gd name="connsiteY4" fmla="*/ 420667 h 420666"/>
              <a:gd name="connsiteX5" fmla="*/ 0 w 420666"/>
              <a:gd name="connsiteY5" fmla="*/ 420667 h 420666"/>
              <a:gd name="connsiteX6" fmla="*/ 61607 w 420666"/>
              <a:gd name="connsiteY6" fmla="*/ 359060 h 420666"/>
              <a:gd name="connsiteX7" fmla="*/ 126200 w 420666"/>
              <a:gd name="connsiteY7" fmla="*/ 231367 h 420666"/>
              <a:gd name="connsiteX8" fmla="*/ 210333 w 420666"/>
              <a:gd name="connsiteY8" fmla="*/ 315500 h 420666"/>
              <a:gd name="connsiteX9" fmla="*/ 294466 w 420666"/>
              <a:gd name="connsiteY9" fmla="*/ 231367 h 420666"/>
              <a:gd name="connsiteX10" fmla="*/ 126200 w 420666"/>
              <a:gd name="connsiteY10" fmla="*/ 231367 h 42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666" h="420666">
                <a:moveTo>
                  <a:pt x="61607" y="359060"/>
                </a:moveTo>
                <a:cubicBezTo>
                  <a:pt x="22101" y="319656"/>
                  <a:pt x="-71" y="266131"/>
                  <a:pt x="0" y="210333"/>
                </a:cubicBezTo>
                <a:cubicBezTo>
                  <a:pt x="0" y="94166"/>
                  <a:pt x="94166" y="0"/>
                  <a:pt x="210333" y="0"/>
                </a:cubicBezTo>
                <a:cubicBezTo>
                  <a:pt x="326500" y="0"/>
                  <a:pt x="420666" y="94166"/>
                  <a:pt x="420666" y="210333"/>
                </a:cubicBezTo>
                <a:cubicBezTo>
                  <a:pt x="420666" y="326500"/>
                  <a:pt x="326500" y="420667"/>
                  <a:pt x="210333" y="420667"/>
                </a:cubicBezTo>
                <a:lnTo>
                  <a:pt x="0" y="420667"/>
                </a:lnTo>
                <a:lnTo>
                  <a:pt x="61607" y="359060"/>
                </a:lnTo>
                <a:close/>
                <a:moveTo>
                  <a:pt x="126200" y="231367"/>
                </a:moveTo>
                <a:cubicBezTo>
                  <a:pt x="126200" y="277832"/>
                  <a:pt x="163868" y="315500"/>
                  <a:pt x="210333" y="315500"/>
                </a:cubicBezTo>
                <a:cubicBezTo>
                  <a:pt x="256799" y="315500"/>
                  <a:pt x="294466" y="277832"/>
                  <a:pt x="294466" y="231367"/>
                </a:cubicBezTo>
                <a:lnTo>
                  <a:pt x="126200" y="231367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1" name="图形 43">
            <a:extLst>
              <a:ext uri="{FF2B5EF4-FFF2-40B4-BE49-F238E27FC236}">
                <a16:creationId xmlns:a16="http://schemas.microsoft.com/office/drawing/2014/main" id="{788E06AE-EAE6-4CDA-B654-CA9359E947F4}"/>
              </a:ext>
            </a:extLst>
          </p:cNvPr>
          <p:cNvSpPr/>
          <p:nvPr/>
        </p:nvSpPr>
        <p:spPr>
          <a:xfrm>
            <a:off x="8566897" y="3491148"/>
            <a:ext cx="420666" cy="420666"/>
          </a:xfrm>
          <a:custGeom>
            <a:avLst/>
            <a:gdLst>
              <a:gd name="connsiteX0" fmla="*/ 61607 w 420666"/>
              <a:gd name="connsiteY0" fmla="*/ 359060 h 420666"/>
              <a:gd name="connsiteX1" fmla="*/ 0 w 420666"/>
              <a:gd name="connsiteY1" fmla="*/ 210333 h 420666"/>
              <a:gd name="connsiteX2" fmla="*/ 210333 w 420666"/>
              <a:gd name="connsiteY2" fmla="*/ 0 h 420666"/>
              <a:gd name="connsiteX3" fmla="*/ 420666 w 420666"/>
              <a:gd name="connsiteY3" fmla="*/ 210333 h 420666"/>
              <a:gd name="connsiteX4" fmla="*/ 210333 w 420666"/>
              <a:gd name="connsiteY4" fmla="*/ 420667 h 420666"/>
              <a:gd name="connsiteX5" fmla="*/ 0 w 420666"/>
              <a:gd name="connsiteY5" fmla="*/ 420667 h 420666"/>
              <a:gd name="connsiteX6" fmla="*/ 61607 w 420666"/>
              <a:gd name="connsiteY6" fmla="*/ 359060 h 420666"/>
              <a:gd name="connsiteX7" fmla="*/ 189300 w 420666"/>
              <a:gd name="connsiteY7" fmla="*/ 84133 h 420666"/>
              <a:gd name="connsiteX8" fmla="*/ 189300 w 420666"/>
              <a:gd name="connsiteY8" fmla="*/ 336533 h 420666"/>
              <a:gd name="connsiteX9" fmla="*/ 231366 w 420666"/>
              <a:gd name="connsiteY9" fmla="*/ 336533 h 420666"/>
              <a:gd name="connsiteX10" fmla="*/ 231366 w 420666"/>
              <a:gd name="connsiteY10" fmla="*/ 84133 h 420666"/>
              <a:gd name="connsiteX11" fmla="*/ 189300 w 420666"/>
              <a:gd name="connsiteY11" fmla="*/ 84133 h 420666"/>
              <a:gd name="connsiteX12" fmla="*/ 105167 w 420666"/>
              <a:gd name="connsiteY12" fmla="*/ 147233 h 420666"/>
              <a:gd name="connsiteX13" fmla="*/ 105167 w 420666"/>
              <a:gd name="connsiteY13" fmla="*/ 273433 h 420666"/>
              <a:gd name="connsiteX14" fmla="*/ 147233 w 420666"/>
              <a:gd name="connsiteY14" fmla="*/ 273433 h 420666"/>
              <a:gd name="connsiteX15" fmla="*/ 147233 w 420666"/>
              <a:gd name="connsiteY15" fmla="*/ 147233 h 420666"/>
              <a:gd name="connsiteX16" fmla="*/ 105167 w 420666"/>
              <a:gd name="connsiteY16" fmla="*/ 147233 h 420666"/>
              <a:gd name="connsiteX17" fmla="*/ 273433 w 420666"/>
              <a:gd name="connsiteY17" fmla="*/ 147233 h 420666"/>
              <a:gd name="connsiteX18" fmla="*/ 273433 w 420666"/>
              <a:gd name="connsiteY18" fmla="*/ 273433 h 420666"/>
              <a:gd name="connsiteX19" fmla="*/ 315500 w 420666"/>
              <a:gd name="connsiteY19" fmla="*/ 273433 h 420666"/>
              <a:gd name="connsiteX20" fmla="*/ 315500 w 420666"/>
              <a:gd name="connsiteY20" fmla="*/ 147233 h 420666"/>
              <a:gd name="connsiteX21" fmla="*/ 273433 w 420666"/>
              <a:gd name="connsiteY21" fmla="*/ 147233 h 42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0666" h="420666">
                <a:moveTo>
                  <a:pt x="61607" y="359060"/>
                </a:moveTo>
                <a:cubicBezTo>
                  <a:pt x="22101" y="319656"/>
                  <a:pt x="-71" y="266131"/>
                  <a:pt x="0" y="210333"/>
                </a:cubicBezTo>
                <a:cubicBezTo>
                  <a:pt x="0" y="94166"/>
                  <a:pt x="94166" y="0"/>
                  <a:pt x="210333" y="0"/>
                </a:cubicBezTo>
                <a:cubicBezTo>
                  <a:pt x="326500" y="0"/>
                  <a:pt x="420666" y="94166"/>
                  <a:pt x="420666" y="210333"/>
                </a:cubicBezTo>
                <a:cubicBezTo>
                  <a:pt x="420666" y="326500"/>
                  <a:pt x="326500" y="420667"/>
                  <a:pt x="210333" y="420667"/>
                </a:cubicBezTo>
                <a:lnTo>
                  <a:pt x="0" y="420667"/>
                </a:lnTo>
                <a:lnTo>
                  <a:pt x="61607" y="359060"/>
                </a:lnTo>
                <a:close/>
                <a:moveTo>
                  <a:pt x="189300" y="84133"/>
                </a:moveTo>
                <a:lnTo>
                  <a:pt x="189300" y="336533"/>
                </a:lnTo>
                <a:lnTo>
                  <a:pt x="231366" y="336533"/>
                </a:lnTo>
                <a:lnTo>
                  <a:pt x="231366" y="84133"/>
                </a:lnTo>
                <a:lnTo>
                  <a:pt x="189300" y="84133"/>
                </a:lnTo>
                <a:close/>
                <a:moveTo>
                  <a:pt x="105167" y="147233"/>
                </a:moveTo>
                <a:lnTo>
                  <a:pt x="105167" y="273433"/>
                </a:lnTo>
                <a:lnTo>
                  <a:pt x="147233" y="273433"/>
                </a:lnTo>
                <a:lnTo>
                  <a:pt x="147233" y="147233"/>
                </a:lnTo>
                <a:lnTo>
                  <a:pt x="105167" y="147233"/>
                </a:lnTo>
                <a:close/>
                <a:moveTo>
                  <a:pt x="273433" y="147233"/>
                </a:moveTo>
                <a:lnTo>
                  <a:pt x="273433" y="273433"/>
                </a:lnTo>
                <a:lnTo>
                  <a:pt x="315500" y="273433"/>
                </a:lnTo>
                <a:lnTo>
                  <a:pt x="315500" y="147233"/>
                </a:lnTo>
                <a:lnTo>
                  <a:pt x="273433" y="1472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7" name="图形 39">
            <a:extLst>
              <a:ext uri="{FF2B5EF4-FFF2-40B4-BE49-F238E27FC236}">
                <a16:creationId xmlns:a16="http://schemas.microsoft.com/office/drawing/2014/main" id="{6045C0FC-FA7E-4201-8B2A-B212D0F0DD03}"/>
              </a:ext>
            </a:extLst>
          </p:cNvPr>
          <p:cNvSpPr/>
          <p:nvPr/>
        </p:nvSpPr>
        <p:spPr>
          <a:xfrm>
            <a:off x="6032805" y="3512182"/>
            <a:ext cx="420665" cy="410150"/>
          </a:xfrm>
          <a:custGeom>
            <a:avLst/>
            <a:gdLst>
              <a:gd name="connsiteX0" fmla="*/ 261864 w 420665"/>
              <a:gd name="connsiteY0" fmla="*/ 336533 h 410150"/>
              <a:gd name="connsiteX1" fmla="*/ 210333 w 420665"/>
              <a:gd name="connsiteY1" fmla="*/ 410150 h 410150"/>
              <a:gd name="connsiteX2" fmla="*/ 158801 w 420665"/>
              <a:gd name="connsiteY2" fmla="*/ 336533 h 410150"/>
              <a:gd name="connsiteX3" fmla="*/ 21033 w 420665"/>
              <a:gd name="connsiteY3" fmla="*/ 336533 h 410150"/>
              <a:gd name="connsiteX4" fmla="*/ 0 w 420665"/>
              <a:gd name="connsiteY4" fmla="*/ 315500 h 410150"/>
              <a:gd name="connsiteX5" fmla="*/ 0 w 420665"/>
              <a:gd name="connsiteY5" fmla="*/ 21033 h 410150"/>
              <a:gd name="connsiteX6" fmla="*/ 21033 w 420665"/>
              <a:gd name="connsiteY6" fmla="*/ 0 h 410150"/>
              <a:gd name="connsiteX7" fmla="*/ 399633 w 420665"/>
              <a:gd name="connsiteY7" fmla="*/ 0 h 410150"/>
              <a:gd name="connsiteX8" fmla="*/ 420666 w 420665"/>
              <a:gd name="connsiteY8" fmla="*/ 21033 h 410150"/>
              <a:gd name="connsiteX9" fmla="*/ 420666 w 420665"/>
              <a:gd name="connsiteY9" fmla="*/ 315500 h 410150"/>
              <a:gd name="connsiteX10" fmla="*/ 399633 w 420665"/>
              <a:gd name="connsiteY10" fmla="*/ 336533 h 410150"/>
              <a:gd name="connsiteX11" fmla="*/ 261864 w 420665"/>
              <a:gd name="connsiteY11" fmla="*/ 336533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0665" h="410150">
                <a:moveTo>
                  <a:pt x="261864" y="336533"/>
                </a:moveTo>
                <a:lnTo>
                  <a:pt x="210333" y="410150"/>
                </a:lnTo>
                <a:lnTo>
                  <a:pt x="158801" y="336533"/>
                </a:lnTo>
                <a:lnTo>
                  <a:pt x="21033" y="336533"/>
                </a:lnTo>
                <a:cubicBezTo>
                  <a:pt x="9417" y="336533"/>
                  <a:pt x="0" y="327116"/>
                  <a:pt x="0" y="315500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261864" y="3365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2" name="图形 44">
            <a:extLst>
              <a:ext uri="{FF2B5EF4-FFF2-40B4-BE49-F238E27FC236}">
                <a16:creationId xmlns:a16="http://schemas.microsoft.com/office/drawing/2014/main" id="{D8B4E584-5762-42E4-A6B8-366E9BB227D9}"/>
              </a:ext>
            </a:extLst>
          </p:cNvPr>
          <p:cNvSpPr/>
          <p:nvPr/>
        </p:nvSpPr>
        <p:spPr>
          <a:xfrm>
            <a:off x="6032805" y="4067461"/>
            <a:ext cx="420665" cy="410150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189300 w 420665"/>
              <a:gd name="connsiteY9" fmla="*/ 210333 h 410150"/>
              <a:gd name="connsiteX10" fmla="*/ 189300 w 420665"/>
              <a:gd name="connsiteY10" fmla="*/ 252400 h 410150"/>
              <a:gd name="connsiteX11" fmla="*/ 231366 w 420665"/>
              <a:gd name="connsiteY11" fmla="*/ 252400 h 410150"/>
              <a:gd name="connsiteX12" fmla="*/ 231366 w 420665"/>
              <a:gd name="connsiteY12" fmla="*/ 210333 h 410150"/>
              <a:gd name="connsiteX13" fmla="*/ 189300 w 420665"/>
              <a:gd name="connsiteY13" fmla="*/ 210333 h 410150"/>
              <a:gd name="connsiteX14" fmla="*/ 189300 w 420665"/>
              <a:gd name="connsiteY14" fmla="*/ 84133 h 410150"/>
              <a:gd name="connsiteX15" fmla="*/ 189300 w 420665"/>
              <a:gd name="connsiteY15" fmla="*/ 189300 h 410150"/>
              <a:gd name="connsiteX16" fmla="*/ 231366 w 420665"/>
              <a:gd name="connsiteY16" fmla="*/ 189300 h 410150"/>
              <a:gd name="connsiteX17" fmla="*/ 231366 w 420665"/>
              <a:gd name="connsiteY17" fmla="*/ 84133 h 410150"/>
              <a:gd name="connsiteX18" fmla="*/ 189300 w 420665"/>
              <a:gd name="connsiteY18" fmla="*/ 84133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189300" y="210333"/>
                </a:moveTo>
                <a:lnTo>
                  <a:pt x="189300" y="252400"/>
                </a:lnTo>
                <a:lnTo>
                  <a:pt x="231366" y="252400"/>
                </a:lnTo>
                <a:lnTo>
                  <a:pt x="231366" y="210333"/>
                </a:lnTo>
                <a:lnTo>
                  <a:pt x="189300" y="210333"/>
                </a:lnTo>
                <a:close/>
                <a:moveTo>
                  <a:pt x="189300" y="84133"/>
                </a:moveTo>
                <a:lnTo>
                  <a:pt x="189300" y="189300"/>
                </a:lnTo>
                <a:lnTo>
                  <a:pt x="231366" y="189300"/>
                </a:lnTo>
                <a:lnTo>
                  <a:pt x="231366" y="84133"/>
                </a:lnTo>
                <a:lnTo>
                  <a:pt x="189300" y="841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3" name="图形 45">
            <a:extLst>
              <a:ext uri="{FF2B5EF4-FFF2-40B4-BE49-F238E27FC236}">
                <a16:creationId xmlns:a16="http://schemas.microsoft.com/office/drawing/2014/main" id="{694DEEC3-5B83-4975-9BB9-E055F6494FE7}"/>
              </a:ext>
            </a:extLst>
          </p:cNvPr>
          <p:cNvSpPr/>
          <p:nvPr/>
        </p:nvSpPr>
        <p:spPr>
          <a:xfrm>
            <a:off x="8566897" y="4067461"/>
            <a:ext cx="461680" cy="399633"/>
          </a:xfrm>
          <a:custGeom>
            <a:avLst/>
            <a:gdLst>
              <a:gd name="connsiteX0" fmla="*/ 420666 w 461680"/>
              <a:gd name="connsiteY0" fmla="*/ 217506 h 399633"/>
              <a:gd name="connsiteX1" fmla="*/ 259572 w 461680"/>
              <a:gd name="connsiteY1" fmla="*/ 294327 h 399633"/>
              <a:gd name="connsiteX2" fmla="*/ 259572 w 461680"/>
              <a:gd name="connsiteY2" fmla="*/ 378600 h 399633"/>
              <a:gd name="connsiteX3" fmla="*/ 21033 w 461680"/>
              <a:gd name="connsiteY3" fmla="*/ 378600 h 399633"/>
              <a:gd name="connsiteX4" fmla="*/ 0 w 461680"/>
              <a:gd name="connsiteY4" fmla="*/ 357567 h 399633"/>
              <a:gd name="connsiteX5" fmla="*/ 0 w 461680"/>
              <a:gd name="connsiteY5" fmla="*/ 21033 h 399633"/>
              <a:gd name="connsiteX6" fmla="*/ 21033 w 461680"/>
              <a:gd name="connsiteY6" fmla="*/ 0 h 399633"/>
              <a:gd name="connsiteX7" fmla="*/ 399633 w 461680"/>
              <a:gd name="connsiteY7" fmla="*/ 0 h 399633"/>
              <a:gd name="connsiteX8" fmla="*/ 420666 w 461680"/>
              <a:gd name="connsiteY8" fmla="*/ 21033 h 399633"/>
              <a:gd name="connsiteX9" fmla="*/ 420666 w 461680"/>
              <a:gd name="connsiteY9" fmla="*/ 217506 h 399633"/>
              <a:gd name="connsiteX10" fmla="*/ 211595 w 461680"/>
              <a:gd name="connsiteY10" fmla="*/ 182632 h 399633"/>
              <a:gd name="connsiteX11" fmla="*/ 76729 w 461680"/>
              <a:gd name="connsiteY11" fmla="*/ 68106 h 399633"/>
              <a:gd name="connsiteX12" fmla="*/ 49491 w 461680"/>
              <a:gd name="connsiteY12" fmla="*/ 100161 h 399633"/>
              <a:gd name="connsiteX13" fmla="*/ 211868 w 461680"/>
              <a:gd name="connsiteY13" fmla="*/ 238034 h 399633"/>
              <a:gd name="connsiteX14" fmla="*/ 371322 w 461680"/>
              <a:gd name="connsiteY14" fmla="*/ 100056 h 399633"/>
              <a:gd name="connsiteX15" fmla="*/ 343810 w 461680"/>
              <a:gd name="connsiteY15" fmla="*/ 68232 h 399633"/>
              <a:gd name="connsiteX16" fmla="*/ 211616 w 461680"/>
              <a:gd name="connsiteY16" fmla="*/ 182632 h 399633"/>
              <a:gd name="connsiteX17" fmla="*/ 357566 w 461680"/>
              <a:gd name="connsiteY17" fmla="*/ 399633 h 399633"/>
              <a:gd name="connsiteX18" fmla="*/ 283192 w 461680"/>
              <a:gd name="connsiteY18" fmla="*/ 325259 h 399633"/>
              <a:gd name="connsiteX19" fmla="*/ 312954 w 461680"/>
              <a:gd name="connsiteY19" fmla="*/ 295518 h 399633"/>
              <a:gd name="connsiteX20" fmla="*/ 357566 w 461680"/>
              <a:gd name="connsiteY20" fmla="*/ 340151 h 399633"/>
              <a:gd name="connsiteX21" fmla="*/ 431940 w 461680"/>
              <a:gd name="connsiteY21" fmla="*/ 265777 h 399633"/>
              <a:gd name="connsiteX22" fmla="*/ 461681 w 461680"/>
              <a:gd name="connsiteY22" fmla="*/ 295518 h 399633"/>
              <a:gd name="connsiteX23" fmla="*/ 357566 w 461680"/>
              <a:gd name="connsiteY23" fmla="*/ 399633 h 39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1680" h="399633">
                <a:moveTo>
                  <a:pt x="420666" y="217506"/>
                </a:moveTo>
                <a:cubicBezTo>
                  <a:pt x="354967" y="194234"/>
                  <a:pt x="282843" y="228628"/>
                  <a:pt x="259572" y="294327"/>
                </a:cubicBezTo>
                <a:cubicBezTo>
                  <a:pt x="249916" y="321588"/>
                  <a:pt x="249916" y="351339"/>
                  <a:pt x="259572" y="378600"/>
                </a:cubicBezTo>
                <a:lnTo>
                  <a:pt x="21033" y="378600"/>
                </a:lnTo>
                <a:cubicBezTo>
                  <a:pt x="9417" y="378600"/>
                  <a:pt x="0" y="369183"/>
                  <a:pt x="0" y="357567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217506"/>
                </a:lnTo>
                <a:close/>
                <a:moveTo>
                  <a:pt x="211595" y="182632"/>
                </a:moveTo>
                <a:lnTo>
                  <a:pt x="76729" y="68106"/>
                </a:lnTo>
                <a:lnTo>
                  <a:pt x="49491" y="100161"/>
                </a:lnTo>
                <a:lnTo>
                  <a:pt x="211868" y="238034"/>
                </a:lnTo>
                <a:lnTo>
                  <a:pt x="371322" y="100056"/>
                </a:lnTo>
                <a:lnTo>
                  <a:pt x="343810" y="68232"/>
                </a:lnTo>
                <a:lnTo>
                  <a:pt x="211616" y="182632"/>
                </a:lnTo>
                <a:close/>
                <a:moveTo>
                  <a:pt x="357566" y="399633"/>
                </a:moveTo>
                <a:lnTo>
                  <a:pt x="283192" y="325259"/>
                </a:lnTo>
                <a:lnTo>
                  <a:pt x="312954" y="295518"/>
                </a:lnTo>
                <a:lnTo>
                  <a:pt x="357566" y="340151"/>
                </a:lnTo>
                <a:lnTo>
                  <a:pt x="431940" y="265777"/>
                </a:lnTo>
                <a:lnTo>
                  <a:pt x="461681" y="295518"/>
                </a:lnTo>
                <a:lnTo>
                  <a:pt x="357566" y="3996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4" name="图形 46">
            <a:extLst>
              <a:ext uri="{FF2B5EF4-FFF2-40B4-BE49-F238E27FC236}">
                <a16:creationId xmlns:a16="http://schemas.microsoft.com/office/drawing/2014/main" id="{7877473A-D0B5-497E-9751-048C0A6298A0}"/>
              </a:ext>
            </a:extLst>
          </p:cNvPr>
          <p:cNvSpPr/>
          <p:nvPr/>
        </p:nvSpPr>
        <p:spPr>
          <a:xfrm>
            <a:off x="9200421" y="4067461"/>
            <a:ext cx="452994" cy="410907"/>
          </a:xfrm>
          <a:custGeom>
            <a:avLst/>
            <a:gdLst>
              <a:gd name="connsiteX0" fmla="*/ 420666 w 452994"/>
              <a:gd name="connsiteY0" fmla="*/ 217506 h 410907"/>
              <a:gd name="connsiteX1" fmla="*/ 259572 w 452994"/>
              <a:gd name="connsiteY1" fmla="*/ 294327 h 410907"/>
              <a:gd name="connsiteX2" fmla="*/ 259572 w 452994"/>
              <a:gd name="connsiteY2" fmla="*/ 378600 h 410907"/>
              <a:gd name="connsiteX3" fmla="*/ 21033 w 452994"/>
              <a:gd name="connsiteY3" fmla="*/ 378600 h 410907"/>
              <a:gd name="connsiteX4" fmla="*/ 0 w 452994"/>
              <a:gd name="connsiteY4" fmla="*/ 357567 h 410907"/>
              <a:gd name="connsiteX5" fmla="*/ 0 w 452994"/>
              <a:gd name="connsiteY5" fmla="*/ 21033 h 410907"/>
              <a:gd name="connsiteX6" fmla="*/ 21033 w 452994"/>
              <a:gd name="connsiteY6" fmla="*/ 0 h 410907"/>
              <a:gd name="connsiteX7" fmla="*/ 399633 w 452994"/>
              <a:gd name="connsiteY7" fmla="*/ 0 h 410907"/>
              <a:gd name="connsiteX8" fmla="*/ 420666 w 452994"/>
              <a:gd name="connsiteY8" fmla="*/ 21033 h 410907"/>
              <a:gd name="connsiteX9" fmla="*/ 420666 w 452994"/>
              <a:gd name="connsiteY9" fmla="*/ 217506 h 410907"/>
              <a:gd name="connsiteX10" fmla="*/ 211595 w 452994"/>
              <a:gd name="connsiteY10" fmla="*/ 182632 h 410907"/>
              <a:gd name="connsiteX11" fmla="*/ 76729 w 452994"/>
              <a:gd name="connsiteY11" fmla="*/ 68106 h 410907"/>
              <a:gd name="connsiteX12" fmla="*/ 49491 w 452994"/>
              <a:gd name="connsiteY12" fmla="*/ 100161 h 410907"/>
              <a:gd name="connsiteX13" fmla="*/ 211868 w 452994"/>
              <a:gd name="connsiteY13" fmla="*/ 238034 h 410907"/>
              <a:gd name="connsiteX14" fmla="*/ 371322 w 452994"/>
              <a:gd name="connsiteY14" fmla="*/ 100056 h 410907"/>
              <a:gd name="connsiteX15" fmla="*/ 343810 w 452994"/>
              <a:gd name="connsiteY15" fmla="*/ 68232 h 410907"/>
              <a:gd name="connsiteX16" fmla="*/ 211616 w 452994"/>
              <a:gd name="connsiteY16" fmla="*/ 182632 h 410907"/>
              <a:gd name="connsiteX17" fmla="*/ 408361 w 452994"/>
              <a:gd name="connsiteY17" fmla="*/ 336533 h 410907"/>
              <a:gd name="connsiteX18" fmla="*/ 452994 w 452994"/>
              <a:gd name="connsiteY18" fmla="*/ 381145 h 410907"/>
              <a:gd name="connsiteX19" fmla="*/ 423232 w 452994"/>
              <a:gd name="connsiteY19" fmla="*/ 410907 h 410907"/>
              <a:gd name="connsiteX20" fmla="*/ 378599 w 452994"/>
              <a:gd name="connsiteY20" fmla="*/ 366274 h 410907"/>
              <a:gd name="connsiteX21" fmla="*/ 333988 w 452994"/>
              <a:gd name="connsiteY21" fmla="*/ 410907 h 410907"/>
              <a:gd name="connsiteX22" fmla="*/ 304226 w 452994"/>
              <a:gd name="connsiteY22" fmla="*/ 381145 h 410907"/>
              <a:gd name="connsiteX23" fmla="*/ 348858 w 452994"/>
              <a:gd name="connsiteY23" fmla="*/ 336533 h 410907"/>
              <a:gd name="connsiteX24" fmla="*/ 304226 w 452994"/>
              <a:gd name="connsiteY24" fmla="*/ 291922 h 410907"/>
              <a:gd name="connsiteX25" fmla="*/ 333988 w 452994"/>
              <a:gd name="connsiteY25" fmla="*/ 262159 h 410907"/>
              <a:gd name="connsiteX26" fmla="*/ 378599 w 452994"/>
              <a:gd name="connsiteY26" fmla="*/ 306792 h 410907"/>
              <a:gd name="connsiteX27" fmla="*/ 423211 w 452994"/>
              <a:gd name="connsiteY27" fmla="*/ 262159 h 410907"/>
              <a:gd name="connsiteX28" fmla="*/ 452973 w 452994"/>
              <a:gd name="connsiteY28" fmla="*/ 291922 h 410907"/>
              <a:gd name="connsiteX29" fmla="*/ 408340 w 452994"/>
              <a:gd name="connsiteY29" fmla="*/ 336533 h 410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2994" h="410907">
                <a:moveTo>
                  <a:pt x="420666" y="217506"/>
                </a:moveTo>
                <a:cubicBezTo>
                  <a:pt x="354967" y="194234"/>
                  <a:pt x="282843" y="228628"/>
                  <a:pt x="259572" y="294327"/>
                </a:cubicBezTo>
                <a:cubicBezTo>
                  <a:pt x="249916" y="321588"/>
                  <a:pt x="249916" y="351339"/>
                  <a:pt x="259572" y="378600"/>
                </a:cubicBezTo>
                <a:lnTo>
                  <a:pt x="21033" y="378600"/>
                </a:lnTo>
                <a:cubicBezTo>
                  <a:pt x="9417" y="378600"/>
                  <a:pt x="0" y="369183"/>
                  <a:pt x="0" y="357567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217506"/>
                </a:lnTo>
                <a:close/>
                <a:moveTo>
                  <a:pt x="211595" y="182632"/>
                </a:moveTo>
                <a:lnTo>
                  <a:pt x="76729" y="68106"/>
                </a:lnTo>
                <a:lnTo>
                  <a:pt x="49491" y="100161"/>
                </a:lnTo>
                <a:lnTo>
                  <a:pt x="211868" y="238034"/>
                </a:lnTo>
                <a:lnTo>
                  <a:pt x="371322" y="100056"/>
                </a:lnTo>
                <a:lnTo>
                  <a:pt x="343810" y="68232"/>
                </a:lnTo>
                <a:lnTo>
                  <a:pt x="211616" y="182632"/>
                </a:lnTo>
                <a:close/>
                <a:moveTo>
                  <a:pt x="408361" y="336533"/>
                </a:moveTo>
                <a:lnTo>
                  <a:pt x="452994" y="381145"/>
                </a:lnTo>
                <a:lnTo>
                  <a:pt x="423232" y="410907"/>
                </a:lnTo>
                <a:lnTo>
                  <a:pt x="378599" y="366274"/>
                </a:lnTo>
                <a:lnTo>
                  <a:pt x="333988" y="410907"/>
                </a:lnTo>
                <a:lnTo>
                  <a:pt x="304226" y="381145"/>
                </a:lnTo>
                <a:lnTo>
                  <a:pt x="348858" y="336533"/>
                </a:lnTo>
                <a:lnTo>
                  <a:pt x="304226" y="291922"/>
                </a:lnTo>
                <a:lnTo>
                  <a:pt x="333988" y="262159"/>
                </a:lnTo>
                <a:lnTo>
                  <a:pt x="378599" y="306792"/>
                </a:lnTo>
                <a:lnTo>
                  <a:pt x="423211" y="262159"/>
                </a:lnTo>
                <a:lnTo>
                  <a:pt x="452973" y="291922"/>
                </a:lnTo>
                <a:lnTo>
                  <a:pt x="408340" y="3365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5" name="图形 47">
            <a:extLst>
              <a:ext uri="{FF2B5EF4-FFF2-40B4-BE49-F238E27FC236}">
                <a16:creationId xmlns:a16="http://schemas.microsoft.com/office/drawing/2014/main" id="{23D7401B-9A47-4C70-97D8-1E3A3248BDC7}"/>
              </a:ext>
            </a:extLst>
          </p:cNvPr>
          <p:cNvSpPr/>
          <p:nvPr/>
        </p:nvSpPr>
        <p:spPr>
          <a:xfrm>
            <a:off x="7299852" y="4067461"/>
            <a:ext cx="420665" cy="378600"/>
          </a:xfrm>
          <a:custGeom>
            <a:avLst/>
            <a:gdLst>
              <a:gd name="connsiteX0" fmla="*/ 21033 w 420665"/>
              <a:gd name="connsiteY0" fmla="*/ 0 h 378600"/>
              <a:gd name="connsiteX1" fmla="*/ 399633 w 420665"/>
              <a:gd name="connsiteY1" fmla="*/ 0 h 378600"/>
              <a:gd name="connsiteX2" fmla="*/ 420666 w 420665"/>
              <a:gd name="connsiteY2" fmla="*/ 21033 h 378600"/>
              <a:gd name="connsiteX3" fmla="*/ 420666 w 420665"/>
              <a:gd name="connsiteY3" fmla="*/ 357567 h 378600"/>
              <a:gd name="connsiteX4" fmla="*/ 399633 w 420665"/>
              <a:gd name="connsiteY4" fmla="*/ 378600 h 378600"/>
              <a:gd name="connsiteX5" fmla="*/ 21033 w 420665"/>
              <a:gd name="connsiteY5" fmla="*/ 378600 h 378600"/>
              <a:gd name="connsiteX6" fmla="*/ 0 w 420665"/>
              <a:gd name="connsiteY6" fmla="*/ 357567 h 378600"/>
              <a:gd name="connsiteX7" fmla="*/ 0 w 420665"/>
              <a:gd name="connsiteY7" fmla="*/ 21033 h 378600"/>
              <a:gd name="connsiteX8" fmla="*/ 21033 w 420665"/>
              <a:gd name="connsiteY8" fmla="*/ 0 h 378600"/>
              <a:gd name="connsiteX9" fmla="*/ 211595 w 420665"/>
              <a:gd name="connsiteY9" fmla="*/ 182632 h 378600"/>
              <a:gd name="connsiteX10" fmla="*/ 76729 w 420665"/>
              <a:gd name="connsiteY10" fmla="*/ 68106 h 378600"/>
              <a:gd name="connsiteX11" fmla="*/ 49491 w 420665"/>
              <a:gd name="connsiteY11" fmla="*/ 100161 h 378600"/>
              <a:gd name="connsiteX12" fmla="*/ 211868 w 420665"/>
              <a:gd name="connsiteY12" fmla="*/ 238034 h 378600"/>
              <a:gd name="connsiteX13" fmla="*/ 371322 w 420665"/>
              <a:gd name="connsiteY13" fmla="*/ 100056 h 378600"/>
              <a:gd name="connsiteX14" fmla="*/ 343810 w 420665"/>
              <a:gd name="connsiteY14" fmla="*/ 68232 h 378600"/>
              <a:gd name="connsiteX15" fmla="*/ 211616 w 420665"/>
              <a:gd name="connsiteY15" fmla="*/ 182632 h 37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0665" h="378600">
                <a:moveTo>
                  <a:pt x="21033" y="0"/>
                </a:move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57567"/>
                </a:lnTo>
                <a:cubicBezTo>
                  <a:pt x="420666" y="369183"/>
                  <a:pt x="411249" y="378600"/>
                  <a:pt x="399633" y="378600"/>
                </a:cubicBezTo>
                <a:lnTo>
                  <a:pt x="21033" y="378600"/>
                </a:lnTo>
                <a:cubicBezTo>
                  <a:pt x="9417" y="378600"/>
                  <a:pt x="0" y="369183"/>
                  <a:pt x="0" y="357567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close/>
                <a:moveTo>
                  <a:pt x="211595" y="182632"/>
                </a:moveTo>
                <a:lnTo>
                  <a:pt x="76729" y="68106"/>
                </a:lnTo>
                <a:lnTo>
                  <a:pt x="49491" y="100161"/>
                </a:lnTo>
                <a:lnTo>
                  <a:pt x="211868" y="238034"/>
                </a:lnTo>
                <a:lnTo>
                  <a:pt x="371322" y="100056"/>
                </a:lnTo>
                <a:lnTo>
                  <a:pt x="343810" y="68232"/>
                </a:lnTo>
                <a:lnTo>
                  <a:pt x="211616" y="182632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6" name="图形 48">
            <a:extLst>
              <a:ext uri="{FF2B5EF4-FFF2-40B4-BE49-F238E27FC236}">
                <a16:creationId xmlns:a16="http://schemas.microsoft.com/office/drawing/2014/main" id="{DA2222B0-67BD-4F17-A0BA-43777AEE94EE}"/>
              </a:ext>
            </a:extLst>
          </p:cNvPr>
          <p:cNvSpPr/>
          <p:nvPr/>
        </p:nvSpPr>
        <p:spPr>
          <a:xfrm>
            <a:off x="9833944" y="4067461"/>
            <a:ext cx="441699" cy="420666"/>
          </a:xfrm>
          <a:custGeom>
            <a:avLst/>
            <a:gdLst>
              <a:gd name="connsiteX0" fmla="*/ 279028 w 441699"/>
              <a:gd name="connsiteY0" fmla="*/ 179919 h 420666"/>
              <a:gd name="connsiteX1" fmla="*/ 371322 w 441699"/>
              <a:gd name="connsiteY1" fmla="*/ 100035 h 420666"/>
              <a:gd name="connsiteX2" fmla="*/ 343810 w 441699"/>
              <a:gd name="connsiteY2" fmla="*/ 68232 h 420666"/>
              <a:gd name="connsiteX3" fmla="*/ 211616 w 441699"/>
              <a:gd name="connsiteY3" fmla="*/ 182632 h 420666"/>
              <a:gd name="connsiteX4" fmla="*/ 76708 w 441699"/>
              <a:gd name="connsiteY4" fmla="*/ 68106 h 420666"/>
              <a:gd name="connsiteX5" fmla="*/ 49491 w 441699"/>
              <a:gd name="connsiteY5" fmla="*/ 100161 h 420666"/>
              <a:gd name="connsiteX6" fmla="*/ 211490 w 441699"/>
              <a:gd name="connsiteY6" fmla="*/ 237719 h 420666"/>
              <a:gd name="connsiteX7" fmla="*/ 189300 w 441699"/>
              <a:gd name="connsiteY7" fmla="*/ 315500 h 420666"/>
              <a:gd name="connsiteX8" fmla="*/ 203476 w 441699"/>
              <a:gd name="connsiteY8" fmla="*/ 378600 h 420666"/>
              <a:gd name="connsiteX9" fmla="*/ 21033 w 441699"/>
              <a:gd name="connsiteY9" fmla="*/ 378600 h 420666"/>
              <a:gd name="connsiteX10" fmla="*/ 0 w 441699"/>
              <a:gd name="connsiteY10" fmla="*/ 357567 h 420666"/>
              <a:gd name="connsiteX11" fmla="*/ 0 w 441699"/>
              <a:gd name="connsiteY11" fmla="*/ 21033 h 420666"/>
              <a:gd name="connsiteX12" fmla="*/ 21033 w 441699"/>
              <a:gd name="connsiteY12" fmla="*/ 0 h 420666"/>
              <a:gd name="connsiteX13" fmla="*/ 399633 w 441699"/>
              <a:gd name="connsiteY13" fmla="*/ 0 h 420666"/>
              <a:gd name="connsiteX14" fmla="*/ 420666 w 441699"/>
              <a:gd name="connsiteY14" fmla="*/ 21033 h 420666"/>
              <a:gd name="connsiteX15" fmla="*/ 420666 w 441699"/>
              <a:gd name="connsiteY15" fmla="*/ 194664 h 420666"/>
              <a:gd name="connsiteX16" fmla="*/ 336533 w 441699"/>
              <a:gd name="connsiteY16" fmla="*/ 168267 h 420666"/>
              <a:gd name="connsiteX17" fmla="*/ 279028 w 441699"/>
              <a:gd name="connsiteY17" fmla="*/ 179919 h 420666"/>
              <a:gd name="connsiteX18" fmla="*/ 309316 w 441699"/>
              <a:gd name="connsiteY18" fmla="*/ 372458 h 420666"/>
              <a:gd name="connsiteX19" fmla="*/ 393470 w 441699"/>
              <a:gd name="connsiteY19" fmla="*/ 342772 h 420666"/>
              <a:gd name="connsiteX20" fmla="*/ 393470 w 441699"/>
              <a:gd name="connsiteY20" fmla="*/ 288304 h 420666"/>
              <a:gd name="connsiteX21" fmla="*/ 309337 w 441699"/>
              <a:gd name="connsiteY21" fmla="*/ 372437 h 420666"/>
              <a:gd name="connsiteX22" fmla="*/ 279575 w 441699"/>
              <a:gd name="connsiteY22" fmla="*/ 342696 h 420666"/>
              <a:gd name="connsiteX23" fmla="*/ 363729 w 441699"/>
              <a:gd name="connsiteY23" fmla="*/ 258563 h 420666"/>
              <a:gd name="connsiteX24" fmla="*/ 279575 w 441699"/>
              <a:gd name="connsiteY24" fmla="*/ 288249 h 420666"/>
              <a:gd name="connsiteX25" fmla="*/ 279575 w 441699"/>
              <a:gd name="connsiteY25" fmla="*/ 342717 h 420666"/>
              <a:gd name="connsiteX26" fmla="*/ 336533 w 441699"/>
              <a:gd name="connsiteY26" fmla="*/ 420667 h 420666"/>
              <a:gd name="connsiteX27" fmla="*/ 231366 w 441699"/>
              <a:gd name="connsiteY27" fmla="*/ 315500 h 420666"/>
              <a:gd name="connsiteX28" fmla="*/ 336533 w 441699"/>
              <a:gd name="connsiteY28" fmla="*/ 210333 h 420666"/>
              <a:gd name="connsiteX29" fmla="*/ 441699 w 441699"/>
              <a:gd name="connsiteY29" fmla="*/ 315500 h 420666"/>
              <a:gd name="connsiteX30" fmla="*/ 336533 w 441699"/>
              <a:gd name="connsiteY30" fmla="*/ 420667 h 42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41699" h="420666">
                <a:moveTo>
                  <a:pt x="279028" y="179919"/>
                </a:moveTo>
                <a:lnTo>
                  <a:pt x="371322" y="100035"/>
                </a:lnTo>
                <a:lnTo>
                  <a:pt x="343810" y="68232"/>
                </a:lnTo>
                <a:lnTo>
                  <a:pt x="211616" y="182632"/>
                </a:lnTo>
                <a:lnTo>
                  <a:pt x="76708" y="68106"/>
                </a:lnTo>
                <a:lnTo>
                  <a:pt x="49491" y="100161"/>
                </a:lnTo>
                <a:lnTo>
                  <a:pt x="211490" y="237719"/>
                </a:lnTo>
                <a:cubicBezTo>
                  <a:pt x="196942" y="261051"/>
                  <a:pt x="189253" y="288005"/>
                  <a:pt x="189300" y="315500"/>
                </a:cubicBezTo>
                <a:cubicBezTo>
                  <a:pt x="189300" y="338090"/>
                  <a:pt x="194390" y="359460"/>
                  <a:pt x="203476" y="378600"/>
                </a:cubicBezTo>
                <a:lnTo>
                  <a:pt x="21033" y="378600"/>
                </a:lnTo>
                <a:cubicBezTo>
                  <a:pt x="9417" y="378600"/>
                  <a:pt x="0" y="369183"/>
                  <a:pt x="0" y="357567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194664"/>
                </a:lnTo>
                <a:cubicBezTo>
                  <a:pt x="395996" y="177437"/>
                  <a:pt x="366622" y="168221"/>
                  <a:pt x="336533" y="168267"/>
                </a:cubicBezTo>
                <a:cubicBezTo>
                  <a:pt x="316130" y="168267"/>
                  <a:pt x="296696" y="172410"/>
                  <a:pt x="279028" y="179919"/>
                </a:cubicBezTo>
                <a:close/>
                <a:moveTo>
                  <a:pt x="309316" y="372458"/>
                </a:moveTo>
                <a:cubicBezTo>
                  <a:pt x="340752" y="387499"/>
                  <a:pt x="378429" y="374208"/>
                  <a:pt x="393470" y="342772"/>
                </a:cubicBezTo>
                <a:cubicBezTo>
                  <a:pt x="401709" y="325551"/>
                  <a:pt x="401709" y="305525"/>
                  <a:pt x="393470" y="288304"/>
                </a:cubicBezTo>
                <a:lnTo>
                  <a:pt x="309337" y="372437"/>
                </a:lnTo>
                <a:close/>
                <a:moveTo>
                  <a:pt x="279575" y="342696"/>
                </a:moveTo>
                <a:lnTo>
                  <a:pt x="363729" y="258563"/>
                </a:lnTo>
                <a:cubicBezTo>
                  <a:pt x="332293" y="243522"/>
                  <a:pt x="294616" y="256813"/>
                  <a:pt x="279575" y="288249"/>
                </a:cubicBezTo>
                <a:cubicBezTo>
                  <a:pt x="271335" y="305470"/>
                  <a:pt x="271335" y="325496"/>
                  <a:pt x="279575" y="342717"/>
                </a:cubicBezTo>
                <a:close/>
                <a:moveTo>
                  <a:pt x="336533" y="420667"/>
                </a:moveTo>
                <a:cubicBezTo>
                  <a:pt x="278451" y="420667"/>
                  <a:pt x="231366" y="373582"/>
                  <a:pt x="231366" y="315500"/>
                </a:cubicBezTo>
                <a:cubicBezTo>
                  <a:pt x="231366" y="257418"/>
                  <a:pt x="278451" y="210333"/>
                  <a:pt x="336533" y="210333"/>
                </a:cubicBezTo>
                <a:cubicBezTo>
                  <a:pt x="394615" y="210333"/>
                  <a:pt x="441699" y="257418"/>
                  <a:pt x="441699" y="315500"/>
                </a:cubicBezTo>
                <a:cubicBezTo>
                  <a:pt x="441699" y="373582"/>
                  <a:pt x="394615" y="420667"/>
                  <a:pt x="336533" y="420667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7" name="图形 49">
            <a:extLst>
              <a:ext uri="{FF2B5EF4-FFF2-40B4-BE49-F238E27FC236}">
                <a16:creationId xmlns:a16="http://schemas.microsoft.com/office/drawing/2014/main" id="{D7655483-1938-467E-AE42-CCE97B9ADE7A}"/>
              </a:ext>
            </a:extLst>
          </p:cNvPr>
          <p:cNvSpPr/>
          <p:nvPr/>
        </p:nvSpPr>
        <p:spPr>
          <a:xfrm>
            <a:off x="6666328" y="4028917"/>
            <a:ext cx="420665" cy="417143"/>
          </a:xfrm>
          <a:custGeom>
            <a:avLst/>
            <a:gdLst>
              <a:gd name="connsiteX0" fmla="*/ 5111 w 420665"/>
              <a:gd name="connsiteY0" fmla="*/ 119606 h 417143"/>
              <a:gd name="connsiteX1" fmla="*/ 199606 w 420665"/>
              <a:gd name="connsiteY1" fmla="*/ 2997 h 417143"/>
              <a:gd name="connsiteX2" fmla="*/ 221249 w 420665"/>
              <a:gd name="connsiteY2" fmla="*/ 2997 h 417143"/>
              <a:gd name="connsiteX3" fmla="*/ 415555 w 420665"/>
              <a:gd name="connsiteY3" fmla="*/ 119627 h 417143"/>
              <a:gd name="connsiteX4" fmla="*/ 420666 w 420665"/>
              <a:gd name="connsiteY4" fmla="*/ 128651 h 417143"/>
              <a:gd name="connsiteX5" fmla="*/ 420666 w 420665"/>
              <a:gd name="connsiteY5" fmla="*/ 396110 h 417143"/>
              <a:gd name="connsiteX6" fmla="*/ 399633 w 420665"/>
              <a:gd name="connsiteY6" fmla="*/ 417144 h 417143"/>
              <a:gd name="connsiteX7" fmla="*/ 21033 w 420665"/>
              <a:gd name="connsiteY7" fmla="*/ 417144 h 417143"/>
              <a:gd name="connsiteX8" fmla="*/ 0 w 420665"/>
              <a:gd name="connsiteY8" fmla="*/ 396110 h 417143"/>
              <a:gd name="connsiteX9" fmla="*/ 0 w 420665"/>
              <a:gd name="connsiteY9" fmla="*/ 128630 h 417143"/>
              <a:gd name="connsiteX10" fmla="*/ 5111 w 420665"/>
              <a:gd name="connsiteY10" fmla="*/ 119606 h 417143"/>
              <a:gd name="connsiteX11" fmla="*/ 343810 w 420665"/>
              <a:gd name="connsiteY11" fmla="*/ 148843 h 417143"/>
              <a:gd name="connsiteX12" fmla="*/ 211616 w 420665"/>
              <a:gd name="connsiteY12" fmla="*/ 263243 h 417143"/>
              <a:gd name="connsiteX13" fmla="*/ 76708 w 420665"/>
              <a:gd name="connsiteY13" fmla="*/ 148716 h 417143"/>
              <a:gd name="connsiteX14" fmla="*/ 49491 w 420665"/>
              <a:gd name="connsiteY14" fmla="*/ 180771 h 417143"/>
              <a:gd name="connsiteX15" fmla="*/ 211868 w 420665"/>
              <a:gd name="connsiteY15" fmla="*/ 318645 h 417143"/>
              <a:gd name="connsiteX16" fmla="*/ 371322 w 420665"/>
              <a:gd name="connsiteY16" fmla="*/ 180666 h 417143"/>
              <a:gd name="connsiteX17" fmla="*/ 343810 w 420665"/>
              <a:gd name="connsiteY17" fmla="*/ 148843 h 41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0665" h="417143">
                <a:moveTo>
                  <a:pt x="5111" y="119606"/>
                </a:moveTo>
                <a:lnTo>
                  <a:pt x="199606" y="2997"/>
                </a:lnTo>
                <a:cubicBezTo>
                  <a:pt x="206267" y="-999"/>
                  <a:pt x="214588" y="-999"/>
                  <a:pt x="221249" y="2997"/>
                </a:cubicBezTo>
                <a:lnTo>
                  <a:pt x="415555" y="119627"/>
                </a:lnTo>
                <a:cubicBezTo>
                  <a:pt x="418726" y="121528"/>
                  <a:pt x="420667" y="124954"/>
                  <a:pt x="420666" y="128651"/>
                </a:cubicBezTo>
                <a:lnTo>
                  <a:pt x="420666" y="396110"/>
                </a:lnTo>
                <a:cubicBezTo>
                  <a:pt x="420666" y="407727"/>
                  <a:pt x="411249" y="417144"/>
                  <a:pt x="399633" y="417144"/>
                </a:cubicBezTo>
                <a:lnTo>
                  <a:pt x="21033" y="417144"/>
                </a:lnTo>
                <a:cubicBezTo>
                  <a:pt x="9417" y="417144"/>
                  <a:pt x="0" y="407727"/>
                  <a:pt x="0" y="396110"/>
                </a:cubicBezTo>
                <a:lnTo>
                  <a:pt x="0" y="128630"/>
                </a:lnTo>
                <a:cubicBezTo>
                  <a:pt x="-1" y="124932"/>
                  <a:pt x="1940" y="121507"/>
                  <a:pt x="5111" y="119606"/>
                </a:cubicBezTo>
                <a:close/>
                <a:moveTo>
                  <a:pt x="343810" y="148843"/>
                </a:moveTo>
                <a:lnTo>
                  <a:pt x="211616" y="263243"/>
                </a:lnTo>
                <a:lnTo>
                  <a:pt x="76708" y="148716"/>
                </a:lnTo>
                <a:lnTo>
                  <a:pt x="49491" y="180771"/>
                </a:lnTo>
                <a:lnTo>
                  <a:pt x="211868" y="318645"/>
                </a:lnTo>
                <a:lnTo>
                  <a:pt x="371322" y="180666"/>
                </a:lnTo>
                <a:lnTo>
                  <a:pt x="343810" y="14884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8" name="图形 50">
            <a:extLst>
              <a:ext uri="{FF2B5EF4-FFF2-40B4-BE49-F238E27FC236}">
                <a16:creationId xmlns:a16="http://schemas.microsoft.com/office/drawing/2014/main" id="{82432F86-1C31-4169-9E82-42A7DD17ABD0}"/>
              </a:ext>
            </a:extLst>
          </p:cNvPr>
          <p:cNvSpPr/>
          <p:nvPr/>
        </p:nvSpPr>
        <p:spPr>
          <a:xfrm>
            <a:off x="10467467" y="4067461"/>
            <a:ext cx="461975" cy="420666"/>
          </a:xfrm>
          <a:custGeom>
            <a:avLst/>
            <a:gdLst>
              <a:gd name="connsiteX0" fmla="*/ 420666 w 461975"/>
              <a:gd name="connsiteY0" fmla="*/ 217506 h 420666"/>
              <a:gd name="connsiteX1" fmla="*/ 259572 w 461975"/>
              <a:gd name="connsiteY1" fmla="*/ 294327 h 420666"/>
              <a:gd name="connsiteX2" fmla="*/ 259572 w 461975"/>
              <a:gd name="connsiteY2" fmla="*/ 378600 h 420666"/>
              <a:gd name="connsiteX3" fmla="*/ 21033 w 461975"/>
              <a:gd name="connsiteY3" fmla="*/ 378600 h 420666"/>
              <a:gd name="connsiteX4" fmla="*/ 0 w 461975"/>
              <a:gd name="connsiteY4" fmla="*/ 357567 h 420666"/>
              <a:gd name="connsiteX5" fmla="*/ 0 w 461975"/>
              <a:gd name="connsiteY5" fmla="*/ 21033 h 420666"/>
              <a:gd name="connsiteX6" fmla="*/ 21033 w 461975"/>
              <a:gd name="connsiteY6" fmla="*/ 0 h 420666"/>
              <a:gd name="connsiteX7" fmla="*/ 399633 w 461975"/>
              <a:gd name="connsiteY7" fmla="*/ 0 h 420666"/>
              <a:gd name="connsiteX8" fmla="*/ 420666 w 461975"/>
              <a:gd name="connsiteY8" fmla="*/ 21033 h 420666"/>
              <a:gd name="connsiteX9" fmla="*/ 420666 w 461975"/>
              <a:gd name="connsiteY9" fmla="*/ 217506 h 420666"/>
              <a:gd name="connsiteX10" fmla="*/ 211595 w 461975"/>
              <a:gd name="connsiteY10" fmla="*/ 182632 h 420666"/>
              <a:gd name="connsiteX11" fmla="*/ 76729 w 461975"/>
              <a:gd name="connsiteY11" fmla="*/ 68106 h 420666"/>
              <a:gd name="connsiteX12" fmla="*/ 49491 w 461975"/>
              <a:gd name="connsiteY12" fmla="*/ 100161 h 420666"/>
              <a:gd name="connsiteX13" fmla="*/ 211868 w 461975"/>
              <a:gd name="connsiteY13" fmla="*/ 238034 h 420666"/>
              <a:gd name="connsiteX14" fmla="*/ 371322 w 461975"/>
              <a:gd name="connsiteY14" fmla="*/ 100056 h 420666"/>
              <a:gd name="connsiteX15" fmla="*/ 343810 w 461975"/>
              <a:gd name="connsiteY15" fmla="*/ 68232 h 420666"/>
              <a:gd name="connsiteX16" fmla="*/ 211616 w 461975"/>
              <a:gd name="connsiteY16" fmla="*/ 182632 h 420666"/>
              <a:gd name="connsiteX17" fmla="*/ 316551 w 461975"/>
              <a:gd name="connsiteY17" fmla="*/ 348060 h 420666"/>
              <a:gd name="connsiteX18" fmla="*/ 316551 w 461975"/>
              <a:gd name="connsiteY18" fmla="*/ 325007 h 420666"/>
              <a:gd name="connsiteX19" fmla="*/ 295223 w 461975"/>
              <a:gd name="connsiteY19" fmla="*/ 312682 h 420666"/>
              <a:gd name="connsiteX20" fmla="*/ 316257 w 461975"/>
              <a:gd name="connsiteY20" fmla="*/ 276252 h 420666"/>
              <a:gd name="connsiteX21" fmla="*/ 337584 w 461975"/>
              <a:gd name="connsiteY21" fmla="*/ 288577 h 420666"/>
              <a:gd name="connsiteX22" fmla="*/ 357566 w 461975"/>
              <a:gd name="connsiteY22" fmla="*/ 277009 h 420666"/>
              <a:gd name="connsiteX23" fmla="*/ 357566 w 461975"/>
              <a:gd name="connsiteY23" fmla="*/ 252400 h 420666"/>
              <a:gd name="connsiteX24" fmla="*/ 399633 w 461975"/>
              <a:gd name="connsiteY24" fmla="*/ 252400 h 420666"/>
              <a:gd name="connsiteX25" fmla="*/ 399633 w 461975"/>
              <a:gd name="connsiteY25" fmla="*/ 277009 h 420666"/>
              <a:gd name="connsiteX26" fmla="*/ 419614 w 461975"/>
              <a:gd name="connsiteY26" fmla="*/ 288577 h 420666"/>
              <a:gd name="connsiteX27" fmla="*/ 440942 w 461975"/>
              <a:gd name="connsiteY27" fmla="*/ 276252 h 420666"/>
              <a:gd name="connsiteX28" fmla="*/ 461975 w 461975"/>
              <a:gd name="connsiteY28" fmla="*/ 312682 h 420666"/>
              <a:gd name="connsiteX29" fmla="*/ 440647 w 461975"/>
              <a:gd name="connsiteY29" fmla="*/ 325007 h 420666"/>
              <a:gd name="connsiteX30" fmla="*/ 440647 w 461975"/>
              <a:gd name="connsiteY30" fmla="*/ 348060 h 420666"/>
              <a:gd name="connsiteX31" fmla="*/ 461975 w 461975"/>
              <a:gd name="connsiteY31" fmla="*/ 360385 h 420666"/>
              <a:gd name="connsiteX32" fmla="*/ 440942 w 461975"/>
              <a:gd name="connsiteY32" fmla="*/ 396815 h 420666"/>
              <a:gd name="connsiteX33" fmla="*/ 419614 w 461975"/>
              <a:gd name="connsiteY33" fmla="*/ 384489 h 420666"/>
              <a:gd name="connsiteX34" fmla="*/ 399633 w 461975"/>
              <a:gd name="connsiteY34" fmla="*/ 396058 h 420666"/>
              <a:gd name="connsiteX35" fmla="*/ 399633 w 461975"/>
              <a:gd name="connsiteY35" fmla="*/ 420667 h 420666"/>
              <a:gd name="connsiteX36" fmla="*/ 357566 w 461975"/>
              <a:gd name="connsiteY36" fmla="*/ 420667 h 420666"/>
              <a:gd name="connsiteX37" fmla="*/ 357566 w 461975"/>
              <a:gd name="connsiteY37" fmla="*/ 396058 h 420666"/>
              <a:gd name="connsiteX38" fmla="*/ 337584 w 461975"/>
              <a:gd name="connsiteY38" fmla="*/ 384489 h 420666"/>
              <a:gd name="connsiteX39" fmla="*/ 316257 w 461975"/>
              <a:gd name="connsiteY39" fmla="*/ 396815 h 420666"/>
              <a:gd name="connsiteX40" fmla="*/ 295223 w 461975"/>
              <a:gd name="connsiteY40" fmla="*/ 360385 h 420666"/>
              <a:gd name="connsiteX41" fmla="*/ 316551 w 461975"/>
              <a:gd name="connsiteY41" fmla="*/ 348060 h 420666"/>
              <a:gd name="connsiteX42" fmla="*/ 378599 w 461975"/>
              <a:gd name="connsiteY42" fmla="*/ 357567 h 420666"/>
              <a:gd name="connsiteX43" fmla="*/ 399636 w 461975"/>
              <a:gd name="connsiteY43" fmla="*/ 336537 h 420666"/>
              <a:gd name="connsiteX44" fmla="*/ 378606 w 461975"/>
              <a:gd name="connsiteY44" fmla="*/ 315500 h 420666"/>
              <a:gd name="connsiteX45" fmla="*/ 378599 w 461975"/>
              <a:gd name="connsiteY45" fmla="*/ 315500 h 420666"/>
              <a:gd name="connsiteX46" fmla="*/ 357569 w 461975"/>
              <a:gd name="connsiteY46" fmla="*/ 336537 h 420666"/>
              <a:gd name="connsiteX47" fmla="*/ 378599 w 461975"/>
              <a:gd name="connsiteY47" fmla="*/ 357567 h 42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61975" h="420666">
                <a:moveTo>
                  <a:pt x="420666" y="217506"/>
                </a:moveTo>
                <a:cubicBezTo>
                  <a:pt x="354967" y="194234"/>
                  <a:pt x="282843" y="228628"/>
                  <a:pt x="259572" y="294327"/>
                </a:cubicBezTo>
                <a:cubicBezTo>
                  <a:pt x="249916" y="321588"/>
                  <a:pt x="249916" y="351339"/>
                  <a:pt x="259572" y="378600"/>
                </a:cubicBezTo>
                <a:lnTo>
                  <a:pt x="21033" y="378600"/>
                </a:lnTo>
                <a:cubicBezTo>
                  <a:pt x="9417" y="378600"/>
                  <a:pt x="0" y="369183"/>
                  <a:pt x="0" y="357567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217506"/>
                </a:lnTo>
                <a:close/>
                <a:moveTo>
                  <a:pt x="211595" y="182632"/>
                </a:moveTo>
                <a:lnTo>
                  <a:pt x="76729" y="68106"/>
                </a:lnTo>
                <a:lnTo>
                  <a:pt x="49491" y="100161"/>
                </a:lnTo>
                <a:lnTo>
                  <a:pt x="211868" y="238034"/>
                </a:lnTo>
                <a:lnTo>
                  <a:pt x="371322" y="100056"/>
                </a:lnTo>
                <a:lnTo>
                  <a:pt x="343810" y="68232"/>
                </a:lnTo>
                <a:lnTo>
                  <a:pt x="211616" y="182632"/>
                </a:lnTo>
                <a:close/>
                <a:moveTo>
                  <a:pt x="316551" y="348060"/>
                </a:moveTo>
                <a:cubicBezTo>
                  <a:pt x="315144" y="340440"/>
                  <a:pt x="315144" y="332627"/>
                  <a:pt x="316551" y="325007"/>
                </a:cubicBezTo>
                <a:lnTo>
                  <a:pt x="295223" y="312682"/>
                </a:lnTo>
                <a:lnTo>
                  <a:pt x="316257" y="276252"/>
                </a:lnTo>
                <a:lnTo>
                  <a:pt x="337584" y="288577"/>
                </a:lnTo>
                <a:cubicBezTo>
                  <a:pt x="343432" y="283571"/>
                  <a:pt x="350183" y="279638"/>
                  <a:pt x="357566" y="277009"/>
                </a:cubicBezTo>
                <a:lnTo>
                  <a:pt x="357566" y="252400"/>
                </a:lnTo>
                <a:lnTo>
                  <a:pt x="399633" y="252400"/>
                </a:lnTo>
                <a:lnTo>
                  <a:pt x="399633" y="277009"/>
                </a:lnTo>
                <a:cubicBezTo>
                  <a:pt x="407015" y="279638"/>
                  <a:pt x="413767" y="283571"/>
                  <a:pt x="419614" y="288577"/>
                </a:cubicBezTo>
                <a:lnTo>
                  <a:pt x="440942" y="276252"/>
                </a:lnTo>
                <a:lnTo>
                  <a:pt x="461975" y="312682"/>
                </a:lnTo>
                <a:lnTo>
                  <a:pt x="440647" y="325007"/>
                </a:lnTo>
                <a:cubicBezTo>
                  <a:pt x="442055" y="332627"/>
                  <a:pt x="442055" y="340440"/>
                  <a:pt x="440647" y="348060"/>
                </a:cubicBezTo>
                <a:lnTo>
                  <a:pt x="461975" y="360385"/>
                </a:lnTo>
                <a:lnTo>
                  <a:pt x="440942" y="396815"/>
                </a:lnTo>
                <a:lnTo>
                  <a:pt x="419614" y="384489"/>
                </a:lnTo>
                <a:cubicBezTo>
                  <a:pt x="413723" y="389543"/>
                  <a:pt x="406949" y="393465"/>
                  <a:pt x="399633" y="396058"/>
                </a:cubicBezTo>
                <a:lnTo>
                  <a:pt x="399633" y="420667"/>
                </a:lnTo>
                <a:lnTo>
                  <a:pt x="357566" y="420667"/>
                </a:lnTo>
                <a:lnTo>
                  <a:pt x="357566" y="396058"/>
                </a:lnTo>
                <a:cubicBezTo>
                  <a:pt x="350250" y="393465"/>
                  <a:pt x="343476" y="389543"/>
                  <a:pt x="337584" y="384489"/>
                </a:cubicBezTo>
                <a:lnTo>
                  <a:pt x="316257" y="396815"/>
                </a:lnTo>
                <a:lnTo>
                  <a:pt x="295223" y="360385"/>
                </a:lnTo>
                <a:lnTo>
                  <a:pt x="316551" y="348060"/>
                </a:lnTo>
                <a:close/>
                <a:moveTo>
                  <a:pt x="378599" y="357567"/>
                </a:moveTo>
                <a:cubicBezTo>
                  <a:pt x="390216" y="357568"/>
                  <a:pt x="399634" y="348153"/>
                  <a:pt x="399636" y="336537"/>
                </a:cubicBezTo>
                <a:cubicBezTo>
                  <a:pt x="399638" y="324920"/>
                  <a:pt x="390222" y="315502"/>
                  <a:pt x="378606" y="315500"/>
                </a:cubicBezTo>
                <a:cubicBezTo>
                  <a:pt x="378604" y="315500"/>
                  <a:pt x="378601" y="315500"/>
                  <a:pt x="378599" y="315500"/>
                </a:cubicBezTo>
                <a:cubicBezTo>
                  <a:pt x="366983" y="315502"/>
                  <a:pt x="357567" y="324920"/>
                  <a:pt x="357569" y="336537"/>
                </a:cubicBezTo>
                <a:cubicBezTo>
                  <a:pt x="357571" y="348150"/>
                  <a:pt x="366985" y="357565"/>
                  <a:pt x="378599" y="357567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9" name="图形 51">
            <a:extLst>
              <a:ext uri="{FF2B5EF4-FFF2-40B4-BE49-F238E27FC236}">
                <a16:creationId xmlns:a16="http://schemas.microsoft.com/office/drawing/2014/main" id="{B08D46D8-1585-4D24-84EE-0FF3B2523AD5}"/>
              </a:ext>
            </a:extLst>
          </p:cNvPr>
          <p:cNvSpPr/>
          <p:nvPr/>
        </p:nvSpPr>
        <p:spPr>
          <a:xfrm>
            <a:off x="11100991" y="4067461"/>
            <a:ext cx="458105" cy="423632"/>
          </a:xfrm>
          <a:custGeom>
            <a:avLst/>
            <a:gdLst>
              <a:gd name="connsiteX0" fmla="*/ 420666 w 458105"/>
              <a:gd name="connsiteY0" fmla="*/ 232292 h 423632"/>
              <a:gd name="connsiteX1" fmla="*/ 253334 w 458105"/>
              <a:gd name="connsiteY1" fmla="*/ 294364 h 423632"/>
              <a:gd name="connsiteX2" fmla="*/ 245858 w 458105"/>
              <a:gd name="connsiteY2" fmla="*/ 378600 h 423632"/>
              <a:gd name="connsiteX3" fmla="*/ 21033 w 458105"/>
              <a:gd name="connsiteY3" fmla="*/ 378600 h 423632"/>
              <a:gd name="connsiteX4" fmla="*/ 0 w 458105"/>
              <a:gd name="connsiteY4" fmla="*/ 357567 h 423632"/>
              <a:gd name="connsiteX5" fmla="*/ 0 w 458105"/>
              <a:gd name="connsiteY5" fmla="*/ 21033 h 423632"/>
              <a:gd name="connsiteX6" fmla="*/ 21033 w 458105"/>
              <a:gd name="connsiteY6" fmla="*/ 0 h 423632"/>
              <a:gd name="connsiteX7" fmla="*/ 399633 w 458105"/>
              <a:gd name="connsiteY7" fmla="*/ 0 h 423632"/>
              <a:gd name="connsiteX8" fmla="*/ 420666 w 458105"/>
              <a:gd name="connsiteY8" fmla="*/ 21033 h 423632"/>
              <a:gd name="connsiteX9" fmla="*/ 420666 w 458105"/>
              <a:gd name="connsiteY9" fmla="*/ 232292 h 423632"/>
              <a:gd name="connsiteX10" fmla="*/ 211595 w 458105"/>
              <a:gd name="connsiteY10" fmla="*/ 182632 h 423632"/>
              <a:gd name="connsiteX11" fmla="*/ 76729 w 458105"/>
              <a:gd name="connsiteY11" fmla="*/ 68106 h 423632"/>
              <a:gd name="connsiteX12" fmla="*/ 49491 w 458105"/>
              <a:gd name="connsiteY12" fmla="*/ 100161 h 423632"/>
              <a:gd name="connsiteX13" fmla="*/ 211868 w 458105"/>
              <a:gd name="connsiteY13" fmla="*/ 238034 h 423632"/>
              <a:gd name="connsiteX14" fmla="*/ 371322 w 458105"/>
              <a:gd name="connsiteY14" fmla="*/ 100056 h 423632"/>
              <a:gd name="connsiteX15" fmla="*/ 343810 w 458105"/>
              <a:gd name="connsiteY15" fmla="*/ 68232 h 423632"/>
              <a:gd name="connsiteX16" fmla="*/ 211616 w 458105"/>
              <a:gd name="connsiteY16" fmla="*/ 182632 h 423632"/>
              <a:gd name="connsiteX17" fmla="*/ 368083 w 458105"/>
              <a:gd name="connsiteY17" fmla="*/ 394375 h 423632"/>
              <a:gd name="connsiteX18" fmla="*/ 312450 w 458105"/>
              <a:gd name="connsiteY18" fmla="*/ 423611 h 423632"/>
              <a:gd name="connsiteX19" fmla="*/ 323071 w 458105"/>
              <a:gd name="connsiteY19" fmla="*/ 361668 h 423632"/>
              <a:gd name="connsiteX20" fmla="*/ 278060 w 458105"/>
              <a:gd name="connsiteY20" fmla="*/ 317793 h 423632"/>
              <a:gd name="connsiteX21" fmla="*/ 340256 w 458105"/>
              <a:gd name="connsiteY21" fmla="*/ 308748 h 423632"/>
              <a:gd name="connsiteX22" fmla="*/ 368083 w 458105"/>
              <a:gd name="connsiteY22" fmla="*/ 252400 h 423632"/>
              <a:gd name="connsiteX23" fmla="*/ 395910 w 458105"/>
              <a:gd name="connsiteY23" fmla="*/ 308769 h 423632"/>
              <a:gd name="connsiteX24" fmla="*/ 458105 w 458105"/>
              <a:gd name="connsiteY24" fmla="*/ 317814 h 423632"/>
              <a:gd name="connsiteX25" fmla="*/ 413094 w 458105"/>
              <a:gd name="connsiteY25" fmla="*/ 361668 h 423632"/>
              <a:gd name="connsiteX26" fmla="*/ 423716 w 458105"/>
              <a:gd name="connsiteY26" fmla="*/ 423632 h 423632"/>
              <a:gd name="connsiteX27" fmla="*/ 368083 w 458105"/>
              <a:gd name="connsiteY27" fmla="*/ 394375 h 42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8105" h="423632">
                <a:moveTo>
                  <a:pt x="420666" y="232292"/>
                </a:moveTo>
                <a:cubicBezTo>
                  <a:pt x="357318" y="203225"/>
                  <a:pt x="282401" y="231016"/>
                  <a:pt x="253334" y="294364"/>
                </a:cubicBezTo>
                <a:cubicBezTo>
                  <a:pt x="241229" y="320747"/>
                  <a:pt x="238588" y="350497"/>
                  <a:pt x="245858" y="378600"/>
                </a:cubicBezTo>
                <a:lnTo>
                  <a:pt x="21033" y="378600"/>
                </a:lnTo>
                <a:cubicBezTo>
                  <a:pt x="9417" y="378600"/>
                  <a:pt x="0" y="369183"/>
                  <a:pt x="0" y="357567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232292"/>
                </a:lnTo>
                <a:close/>
                <a:moveTo>
                  <a:pt x="211595" y="182632"/>
                </a:moveTo>
                <a:lnTo>
                  <a:pt x="76729" y="68106"/>
                </a:lnTo>
                <a:lnTo>
                  <a:pt x="49491" y="100161"/>
                </a:lnTo>
                <a:lnTo>
                  <a:pt x="211868" y="238034"/>
                </a:lnTo>
                <a:lnTo>
                  <a:pt x="371322" y="100056"/>
                </a:lnTo>
                <a:lnTo>
                  <a:pt x="343810" y="68232"/>
                </a:lnTo>
                <a:lnTo>
                  <a:pt x="211616" y="182632"/>
                </a:lnTo>
                <a:close/>
                <a:moveTo>
                  <a:pt x="368083" y="394375"/>
                </a:moveTo>
                <a:lnTo>
                  <a:pt x="312450" y="423611"/>
                </a:lnTo>
                <a:lnTo>
                  <a:pt x="323071" y="361668"/>
                </a:lnTo>
                <a:lnTo>
                  <a:pt x="278060" y="317793"/>
                </a:lnTo>
                <a:lnTo>
                  <a:pt x="340256" y="308748"/>
                </a:lnTo>
                <a:lnTo>
                  <a:pt x="368083" y="252400"/>
                </a:lnTo>
                <a:lnTo>
                  <a:pt x="395910" y="308769"/>
                </a:lnTo>
                <a:lnTo>
                  <a:pt x="458105" y="317814"/>
                </a:lnTo>
                <a:lnTo>
                  <a:pt x="413094" y="361668"/>
                </a:lnTo>
                <a:lnTo>
                  <a:pt x="423716" y="423632"/>
                </a:lnTo>
                <a:lnTo>
                  <a:pt x="368083" y="394375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0" name="图形 52">
            <a:extLst>
              <a:ext uri="{FF2B5EF4-FFF2-40B4-BE49-F238E27FC236}">
                <a16:creationId xmlns:a16="http://schemas.microsoft.com/office/drawing/2014/main" id="{5EA12A8D-1EFF-4E2F-90D3-9DC554D6F4D7}"/>
              </a:ext>
            </a:extLst>
          </p:cNvPr>
          <p:cNvSpPr/>
          <p:nvPr/>
        </p:nvSpPr>
        <p:spPr>
          <a:xfrm>
            <a:off x="7933374" y="4025394"/>
            <a:ext cx="462732" cy="420666"/>
          </a:xfrm>
          <a:custGeom>
            <a:avLst/>
            <a:gdLst>
              <a:gd name="connsiteX0" fmla="*/ 353422 w 462732"/>
              <a:gd name="connsiteY0" fmla="*/ 157603 h 420666"/>
              <a:gd name="connsiteX1" fmla="*/ 420666 w 462732"/>
              <a:gd name="connsiteY1" fmla="*/ 166163 h 420666"/>
              <a:gd name="connsiteX2" fmla="*/ 420666 w 462732"/>
              <a:gd name="connsiteY2" fmla="*/ 399633 h 420666"/>
              <a:gd name="connsiteX3" fmla="*/ 399633 w 462732"/>
              <a:gd name="connsiteY3" fmla="*/ 420667 h 420666"/>
              <a:gd name="connsiteX4" fmla="*/ 21033 w 462732"/>
              <a:gd name="connsiteY4" fmla="*/ 420667 h 420666"/>
              <a:gd name="connsiteX5" fmla="*/ 0 w 462732"/>
              <a:gd name="connsiteY5" fmla="*/ 399633 h 420666"/>
              <a:gd name="connsiteX6" fmla="*/ 0 w 462732"/>
              <a:gd name="connsiteY6" fmla="*/ 63100 h 420666"/>
              <a:gd name="connsiteX7" fmla="*/ 21033 w 462732"/>
              <a:gd name="connsiteY7" fmla="*/ 42067 h 420666"/>
              <a:gd name="connsiteX8" fmla="*/ 296569 w 462732"/>
              <a:gd name="connsiteY8" fmla="*/ 42067 h 420666"/>
              <a:gd name="connsiteX9" fmla="*/ 294466 w 462732"/>
              <a:gd name="connsiteY9" fmla="*/ 63100 h 420666"/>
              <a:gd name="connsiteX10" fmla="*/ 319559 w 462732"/>
              <a:gd name="connsiteY10" fmla="*/ 131269 h 420666"/>
              <a:gd name="connsiteX11" fmla="*/ 211616 w 462732"/>
              <a:gd name="connsiteY11" fmla="*/ 224699 h 420666"/>
              <a:gd name="connsiteX12" fmla="*/ 76708 w 462732"/>
              <a:gd name="connsiteY12" fmla="*/ 110173 h 420666"/>
              <a:gd name="connsiteX13" fmla="*/ 49491 w 462732"/>
              <a:gd name="connsiteY13" fmla="*/ 142227 h 420666"/>
              <a:gd name="connsiteX14" fmla="*/ 211868 w 462732"/>
              <a:gd name="connsiteY14" fmla="*/ 280101 h 420666"/>
              <a:gd name="connsiteX15" fmla="*/ 353422 w 462732"/>
              <a:gd name="connsiteY15" fmla="*/ 157603 h 420666"/>
              <a:gd name="connsiteX16" fmla="*/ 399633 w 462732"/>
              <a:gd name="connsiteY16" fmla="*/ 126200 h 420666"/>
              <a:gd name="connsiteX17" fmla="*/ 336533 w 462732"/>
              <a:gd name="connsiteY17" fmla="*/ 63100 h 420666"/>
              <a:gd name="connsiteX18" fmla="*/ 399633 w 462732"/>
              <a:gd name="connsiteY18" fmla="*/ 0 h 420666"/>
              <a:gd name="connsiteX19" fmla="*/ 462732 w 462732"/>
              <a:gd name="connsiteY19" fmla="*/ 63100 h 420666"/>
              <a:gd name="connsiteX20" fmla="*/ 399633 w 462732"/>
              <a:gd name="connsiteY20" fmla="*/ 126200 h 42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32" h="420666">
                <a:moveTo>
                  <a:pt x="353422" y="157603"/>
                </a:moveTo>
                <a:cubicBezTo>
                  <a:pt x="374288" y="167765"/>
                  <a:pt x="397920" y="170773"/>
                  <a:pt x="420666" y="166163"/>
                </a:cubicBezTo>
                <a:lnTo>
                  <a:pt x="420666" y="399633"/>
                </a:lnTo>
                <a:cubicBezTo>
                  <a:pt x="420666" y="411250"/>
                  <a:pt x="411249" y="420667"/>
                  <a:pt x="399633" y="420667"/>
                </a:cubicBezTo>
                <a:lnTo>
                  <a:pt x="21033" y="420667"/>
                </a:lnTo>
                <a:cubicBezTo>
                  <a:pt x="9417" y="420667"/>
                  <a:pt x="0" y="411250"/>
                  <a:pt x="0" y="399633"/>
                </a:cubicBezTo>
                <a:lnTo>
                  <a:pt x="0" y="63100"/>
                </a:lnTo>
                <a:cubicBezTo>
                  <a:pt x="0" y="51484"/>
                  <a:pt x="9417" y="42067"/>
                  <a:pt x="21033" y="42067"/>
                </a:cubicBezTo>
                <a:lnTo>
                  <a:pt x="296569" y="42067"/>
                </a:lnTo>
                <a:cubicBezTo>
                  <a:pt x="295181" y="48860"/>
                  <a:pt x="294466" y="55907"/>
                  <a:pt x="294466" y="63100"/>
                </a:cubicBezTo>
                <a:cubicBezTo>
                  <a:pt x="294431" y="88089"/>
                  <a:pt x="303331" y="112267"/>
                  <a:pt x="319559" y="131269"/>
                </a:cubicBezTo>
                <a:lnTo>
                  <a:pt x="211616" y="224699"/>
                </a:lnTo>
                <a:lnTo>
                  <a:pt x="76708" y="110173"/>
                </a:lnTo>
                <a:lnTo>
                  <a:pt x="49491" y="142227"/>
                </a:lnTo>
                <a:lnTo>
                  <a:pt x="211868" y="280101"/>
                </a:lnTo>
                <a:lnTo>
                  <a:pt x="353422" y="157603"/>
                </a:lnTo>
                <a:close/>
                <a:moveTo>
                  <a:pt x="399633" y="126200"/>
                </a:moveTo>
                <a:cubicBezTo>
                  <a:pt x="364783" y="126200"/>
                  <a:pt x="336533" y="97949"/>
                  <a:pt x="336533" y="63100"/>
                </a:cubicBezTo>
                <a:cubicBezTo>
                  <a:pt x="336533" y="28251"/>
                  <a:pt x="364783" y="0"/>
                  <a:pt x="399633" y="0"/>
                </a:cubicBezTo>
                <a:cubicBezTo>
                  <a:pt x="434482" y="0"/>
                  <a:pt x="462732" y="28251"/>
                  <a:pt x="462732" y="63100"/>
                </a:cubicBezTo>
                <a:cubicBezTo>
                  <a:pt x="462732" y="97949"/>
                  <a:pt x="434482" y="126200"/>
                  <a:pt x="399633" y="126200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1" name="图形 53">
            <a:extLst>
              <a:ext uri="{FF2B5EF4-FFF2-40B4-BE49-F238E27FC236}">
                <a16:creationId xmlns:a16="http://schemas.microsoft.com/office/drawing/2014/main" id="{4965D230-741B-4C07-A6E4-12A412EB7061}"/>
              </a:ext>
            </a:extLst>
          </p:cNvPr>
          <p:cNvSpPr/>
          <p:nvPr/>
        </p:nvSpPr>
        <p:spPr>
          <a:xfrm>
            <a:off x="9200421" y="3512182"/>
            <a:ext cx="420665" cy="410150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105166 w 420665"/>
              <a:gd name="connsiteY9" fmla="*/ 147233 h 410150"/>
              <a:gd name="connsiteX10" fmla="*/ 105166 w 420665"/>
              <a:gd name="connsiteY10" fmla="*/ 189300 h 410150"/>
              <a:gd name="connsiteX11" fmla="*/ 147233 w 420665"/>
              <a:gd name="connsiteY11" fmla="*/ 189300 h 410150"/>
              <a:gd name="connsiteX12" fmla="*/ 147233 w 420665"/>
              <a:gd name="connsiteY12" fmla="*/ 147233 h 410150"/>
              <a:gd name="connsiteX13" fmla="*/ 105166 w 420665"/>
              <a:gd name="connsiteY13" fmla="*/ 147233 h 410150"/>
              <a:gd name="connsiteX14" fmla="*/ 189300 w 420665"/>
              <a:gd name="connsiteY14" fmla="*/ 147233 h 410150"/>
              <a:gd name="connsiteX15" fmla="*/ 189300 w 420665"/>
              <a:gd name="connsiteY15" fmla="*/ 189300 h 410150"/>
              <a:gd name="connsiteX16" fmla="*/ 231366 w 420665"/>
              <a:gd name="connsiteY16" fmla="*/ 189300 h 410150"/>
              <a:gd name="connsiteX17" fmla="*/ 231366 w 420665"/>
              <a:gd name="connsiteY17" fmla="*/ 147233 h 410150"/>
              <a:gd name="connsiteX18" fmla="*/ 189300 w 420665"/>
              <a:gd name="connsiteY18" fmla="*/ 147233 h 410150"/>
              <a:gd name="connsiteX19" fmla="*/ 273433 w 420665"/>
              <a:gd name="connsiteY19" fmla="*/ 147233 h 410150"/>
              <a:gd name="connsiteX20" fmla="*/ 273433 w 420665"/>
              <a:gd name="connsiteY20" fmla="*/ 189300 h 410150"/>
              <a:gd name="connsiteX21" fmla="*/ 315499 w 420665"/>
              <a:gd name="connsiteY21" fmla="*/ 189300 h 410150"/>
              <a:gd name="connsiteX22" fmla="*/ 315499 w 420665"/>
              <a:gd name="connsiteY22" fmla="*/ 147233 h 410150"/>
              <a:gd name="connsiteX23" fmla="*/ 273433 w 420665"/>
              <a:gd name="connsiteY23" fmla="*/ 147233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105166" y="147233"/>
                </a:moveTo>
                <a:lnTo>
                  <a:pt x="105166" y="189300"/>
                </a:lnTo>
                <a:lnTo>
                  <a:pt x="147233" y="189300"/>
                </a:lnTo>
                <a:lnTo>
                  <a:pt x="147233" y="147233"/>
                </a:lnTo>
                <a:lnTo>
                  <a:pt x="105166" y="147233"/>
                </a:lnTo>
                <a:close/>
                <a:moveTo>
                  <a:pt x="189300" y="147233"/>
                </a:moveTo>
                <a:lnTo>
                  <a:pt x="189300" y="189300"/>
                </a:lnTo>
                <a:lnTo>
                  <a:pt x="231366" y="189300"/>
                </a:lnTo>
                <a:lnTo>
                  <a:pt x="231366" y="147233"/>
                </a:lnTo>
                <a:lnTo>
                  <a:pt x="189300" y="147233"/>
                </a:lnTo>
                <a:close/>
                <a:moveTo>
                  <a:pt x="273433" y="147233"/>
                </a:moveTo>
                <a:lnTo>
                  <a:pt x="273433" y="189300"/>
                </a:lnTo>
                <a:lnTo>
                  <a:pt x="315499" y="189300"/>
                </a:lnTo>
                <a:lnTo>
                  <a:pt x="315499" y="147233"/>
                </a:lnTo>
                <a:lnTo>
                  <a:pt x="273433" y="147233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2" name="图形 54">
            <a:extLst>
              <a:ext uri="{FF2B5EF4-FFF2-40B4-BE49-F238E27FC236}">
                <a16:creationId xmlns:a16="http://schemas.microsoft.com/office/drawing/2014/main" id="{692091CD-C8AD-48A4-A210-7FDFC0003FFC}"/>
              </a:ext>
            </a:extLst>
          </p:cNvPr>
          <p:cNvSpPr/>
          <p:nvPr/>
        </p:nvSpPr>
        <p:spPr>
          <a:xfrm>
            <a:off x="10467467" y="3512181"/>
            <a:ext cx="420665" cy="378600"/>
          </a:xfrm>
          <a:custGeom>
            <a:avLst/>
            <a:gdLst>
              <a:gd name="connsiteX0" fmla="*/ 0 w 420665"/>
              <a:gd name="connsiteY0" fmla="*/ 126074 h 378600"/>
              <a:gd name="connsiteX1" fmla="*/ 125905 w 420665"/>
              <a:gd name="connsiteY1" fmla="*/ 0 h 378600"/>
              <a:gd name="connsiteX2" fmla="*/ 126200 w 420665"/>
              <a:gd name="connsiteY2" fmla="*/ 0 h 378600"/>
              <a:gd name="connsiteX3" fmla="*/ 294466 w 420665"/>
              <a:gd name="connsiteY3" fmla="*/ 0 h 378600"/>
              <a:gd name="connsiteX4" fmla="*/ 420666 w 420665"/>
              <a:gd name="connsiteY4" fmla="*/ 126074 h 378600"/>
              <a:gd name="connsiteX5" fmla="*/ 420666 w 420665"/>
              <a:gd name="connsiteY5" fmla="*/ 378600 h 378600"/>
              <a:gd name="connsiteX6" fmla="*/ 126200 w 420665"/>
              <a:gd name="connsiteY6" fmla="*/ 378600 h 378600"/>
              <a:gd name="connsiteX7" fmla="*/ 0 w 420665"/>
              <a:gd name="connsiteY7" fmla="*/ 252526 h 378600"/>
              <a:gd name="connsiteX8" fmla="*/ 0 w 420665"/>
              <a:gd name="connsiteY8" fmla="*/ 126074 h 378600"/>
              <a:gd name="connsiteX9" fmla="*/ 252400 w 420665"/>
              <a:gd name="connsiteY9" fmla="*/ 168267 h 378600"/>
              <a:gd name="connsiteX10" fmla="*/ 252400 w 420665"/>
              <a:gd name="connsiteY10" fmla="*/ 210334 h 378600"/>
              <a:gd name="connsiteX11" fmla="*/ 294466 w 420665"/>
              <a:gd name="connsiteY11" fmla="*/ 210334 h 378600"/>
              <a:gd name="connsiteX12" fmla="*/ 294466 w 420665"/>
              <a:gd name="connsiteY12" fmla="*/ 168267 h 378600"/>
              <a:gd name="connsiteX13" fmla="*/ 252400 w 420665"/>
              <a:gd name="connsiteY13" fmla="*/ 168267 h 378600"/>
              <a:gd name="connsiteX14" fmla="*/ 126200 w 420665"/>
              <a:gd name="connsiteY14" fmla="*/ 168267 h 378600"/>
              <a:gd name="connsiteX15" fmla="*/ 126200 w 420665"/>
              <a:gd name="connsiteY15" fmla="*/ 210334 h 378600"/>
              <a:gd name="connsiteX16" fmla="*/ 168266 w 420665"/>
              <a:gd name="connsiteY16" fmla="*/ 210334 h 378600"/>
              <a:gd name="connsiteX17" fmla="*/ 168266 w 420665"/>
              <a:gd name="connsiteY17" fmla="*/ 168267 h 378600"/>
              <a:gd name="connsiteX18" fmla="*/ 126200 w 420665"/>
              <a:gd name="connsiteY18" fmla="*/ 168267 h 37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0665" h="378600">
                <a:moveTo>
                  <a:pt x="0" y="126074"/>
                </a:moveTo>
                <a:cubicBezTo>
                  <a:pt x="-47" y="56492"/>
                  <a:pt x="56323" y="47"/>
                  <a:pt x="125905" y="0"/>
                </a:cubicBezTo>
                <a:cubicBezTo>
                  <a:pt x="126003" y="0"/>
                  <a:pt x="126102" y="0"/>
                  <a:pt x="126200" y="0"/>
                </a:cubicBezTo>
                <a:lnTo>
                  <a:pt x="294466" y="0"/>
                </a:lnTo>
                <a:cubicBezTo>
                  <a:pt x="364149" y="0"/>
                  <a:pt x="420666" y="56685"/>
                  <a:pt x="420666" y="126074"/>
                </a:cubicBezTo>
                <a:lnTo>
                  <a:pt x="420666" y="378600"/>
                </a:lnTo>
                <a:lnTo>
                  <a:pt x="126200" y="378600"/>
                </a:lnTo>
                <a:cubicBezTo>
                  <a:pt x="56516" y="378600"/>
                  <a:pt x="0" y="321915"/>
                  <a:pt x="0" y="252526"/>
                </a:cubicBezTo>
                <a:lnTo>
                  <a:pt x="0" y="126074"/>
                </a:lnTo>
                <a:close/>
                <a:moveTo>
                  <a:pt x="252400" y="168267"/>
                </a:moveTo>
                <a:lnTo>
                  <a:pt x="252400" y="210334"/>
                </a:lnTo>
                <a:lnTo>
                  <a:pt x="294466" y="210334"/>
                </a:lnTo>
                <a:lnTo>
                  <a:pt x="294466" y="168267"/>
                </a:lnTo>
                <a:lnTo>
                  <a:pt x="252400" y="168267"/>
                </a:lnTo>
                <a:close/>
                <a:moveTo>
                  <a:pt x="126200" y="168267"/>
                </a:moveTo>
                <a:lnTo>
                  <a:pt x="126200" y="210334"/>
                </a:lnTo>
                <a:lnTo>
                  <a:pt x="168266" y="210334"/>
                </a:lnTo>
                <a:lnTo>
                  <a:pt x="168266" y="168267"/>
                </a:lnTo>
                <a:lnTo>
                  <a:pt x="126200" y="168267"/>
                </a:ln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3" name="图形 55">
            <a:extLst>
              <a:ext uri="{FF2B5EF4-FFF2-40B4-BE49-F238E27FC236}">
                <a16:creationId xmlns:a16="http://schemas.microsoft.com/office/drawing/2014/main" id="{3D62ED78-84A1-4349-8A7A-F4A92D9451FC}"/>
              </a:ext>
            </a:extLst>
          </p:cNvPr>
          <p:cNvSpPr/>
          <p:nvPr/>
        </p:nvSpPr>
        <p:spPr>
          <a:xfrm>
            <a:off x="9833944" y="3512182"/>
            <a:ext cx="420665" cy="410150"/>
          </a:xfrm>
          <a:custGeom>
            <a:avLst/>
            <a:gdLst>
              <a:gd name="connsiteX0" fmla="*/ 93703 w 420665"/>
              <a:gd name="connsiteY0" fmla="*/ 336533 h 410150"/>
              <a:gd name="connsiteX1" fmla="*/ 0 w 420665"/>
              <a:gd name="connsiteY1" fmla="*/ 410150 h 410150"/>
              <a:gd name="connsiteX2" fmla="*/ 0 w 420665"/>
              <a:gd name="connsiteY2" fmla="*/ 21033 h 410150"/>
              <a:gd name="connsiteX3" fmla="*/ 21033 w 420665"/>
              <a:gd name="connsiteY3" fmla="*/ 0 h 410150"/>
              <a:gd name="connsiteX4" fmla="*/ 399633 w 420665"/>
              <a:gd name="connsiteY4" fmla="*/ 0 h 410150"/>
              <a:gd name="connsiteX5" fmla="*/ 420666 w 420665"/>
              <a:gd name="connsiteY5" fmla="*/ 21033 h 410150"/>
              <a:gd name="connsiteX6" fmla="*/ 420666 w 420665"/>
              <a:gd name="connsiteY6" fmla="*/ 315500 h 410150"/>
              <a:gd name="connsiteX7" fmla="*/ 399633 w 420665"/>
              <a:gd name="connsiteY7" fmla="*/ 336533 h 410150"/>
              <a:gd name="connsiteX8" fmla="*/ 93703 w 420665"/>
              <a:gd name="connsiteY8" fmla="*/ 336533 h 410150"/>
              <a:gd name="connsiteX9" fmla="*/ 189300 w 420665"/>
              <a:gd name="connsiteY9" fmla="*/ 231367 h 410150"/>
              <a:gd name="connsiteX10" fmla="*/ 189300 w 420665"/>
              <a:gd name="connsiteY10" fmla="*/ 273433 h 410150"/>
              <a:gd name="connsiteX11" fmla="*/ 231366 w 420665"/>
              <a:gd name="connsiteY11" fmla="*/ 273433 h 410150"/>
              <a:gd name="connsiteX12" fmla="*/ 231366 w 420665"/>
              <a:gd name="connsiteY12" fmla="*/ 231367 h 410150"/>
              <a:gd name="connsiteX13" fmla="*/ 189300 w 420665"/>
              <a:gd name="connsiteY13" fmla="*/ 231367 h 410150"/>
              <a:gd name="connsiteX14" fmla="*/ 138126 w 420665"/>
              <a:gd name="connsiteY14" fmla="*/ 122267 h 410150"/>
              <a:gd name="connsiteX15" fmla="*/ 179393 w 420665"/>
              <a:gd name="connsiteY15" fmla="*/ 130533 h 410150"/>
              <a:gd name="connsiteX16" fmla="*/ 216515 w 420665"/>
              <a:gd name="connsiteY16" fmla="*/ 105779 h 410150"/>
              <a:gd name="connsiteX17" fmla="*/ 241269 w 420665"/>
              <a:gd name="connsiteY17" fmla="*/ 142900 h 410150"/>
              <a:gd name="connsiteX18" fmla="*/ 210333 w 420665"/>
              <a:gd name="connsiteY18" fmla="*/ 168267 h 410150"/>
              <a:gd name="connsiteX19" fmla="*/ 189300 w 420665"/>
              <a:gd name="connsiteY19" fmla="*/ 168267 h 410150"/>
              <a:gd name="connsiteX20" fmla="*/ 189300 w 420665"/>
              <a:gd name="connsiteY20" fmla="*/ 210333 h 410150"/>
              <a:gd name="connsiteX21" fmla="*/ 210333 w 420665"/>
              <a:gd name="connsiteY21" fmla="*/ 210333 h 410150"/>
              <a:gd name="connsiteX22" fmla="*/ 283927 w 420665"/>
              <a:gd name="connsiteY22" fmla="*/ 136694 h 410150"/>
              <a:gd name="connsiteX23" fmla="*/ 210287 w 420665"/>
              <a:gd name="connsiteY23" fmla="*/ 63100 h 410150"/>
              <a:gd name="connsiteX24" fmla="*/ 138126 w 420665"/>
              <a:gd name="connsiteY24" fmla="*/ 122267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0665" h="410150">
                <a:moveTo>
                  <a:pt x="93703" y="336533"/>
                </a:moveTo>
                <a:lnTo>
                  <a:pt x="0" y="410150"/>
                </a:ln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399633" y="0"/>
                </a:lnTo>
                <a:cubicBezTo>
                  <a:pt x="411249" y="0"/>
                  <a:pt x="420666" y="9417"/>
                  <a:pt x="420666" y="21033"/>
                </a:cubicBezTo>
                <a:lnTo>
                  <a:pt x="420666" y="315500"/>
                </a:lnTo>
                <a:cubicBezTo>
                  <a:pt x="420666" y="327116"/>
                  <a:pt x="411249" y="336533"/>
                  <a:pt x="399633" y="336533"/>
                </a:cubicBezTo>
                <a:lnTo>
                  <a:pt x="93703" y="336533"/>
                </a:lnTo>
                <a:close/>
                <a:moveTo>
                  <a:pt x="189300" y="231367"/>
                </a:moveTo>
                <a:lnTo>
                  <a:pt x="189300" y="273433"/>
                </a:lnTo>
                <a:lnTo>
                  <a:pt x="231366" y="273433"/>
                </a:lnTo>
                <a:lnTo>
                  <a:pt x="231366" y="231367"/>
                </a:lnTo>
                <a:lnTo>
                  <a:pt x="189300" y="231367"/>
                </a:lnTo>
                <a:close/>
                <a:moveTo>
                  <a:pt x="138126" y="122267"/>
                </a:moveTo>
                <a:lnTo>
                  <a:pt x="179393" y="130533"/>
                </a:lnTo>
                <a:cubicBezTo>
                  <a:pt x="182808" y="113446"/>
                  <a:pt x="199428" y="102363"/>
                  <a:pt x="216515" y="105779"/>
                </a:cubicBezTo>
                <a:cubicBezTo>
                  <a:pt x="233601" y="109194"/>
                  <a:pt x="244684" y="125814"/>
                  <a:pt x="241269" y="142900"/>
                </a:cubicBezTo>
                <a:cubicBezTo>
                  <a:pt x="238321" y="157649"/>
                  <a:pt x="225373" y="168266"/>
                  <a:pt x="210333" y="168267"/>
                </a:cubicBezTo>
                <a:lnTo>
                  <a:pt x="189300" y="168267"/>
                </a:lnTo>
                <a:lnTo>
                  <a:pt x="189300" y="210333"/>
                </a:lnTo>
                <a:lnTo>
                  <a:pt x="210333" y="210333"/>
                </a:lnTo>
                <a:cubicBezTo>
                  <a:pt x="250990" y="210321"/>
                  <a:pt x="283939" y="177351"/>
                  <a:pt x="283927" y="136694"/>
                </a:cubicBezTo>
                <a:cubicBezTo>
                  <a:pt x="283914" y="96036"/>
                  <a:pt x="250945" y="63087"/>
                  <a:pt x="210287" y="63100"/>
                </a:cubicBezTo>
                <a:cubicBezTo>
                  <a:pt x="175209" y="63111"/>
                  <a:pt x="145011" y="87871"/>
                  <a:pt x="138126" y="122267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4" name="图形 56">
            <a:extLst>
              <a:ext uri="{FF2B5EF4-FFF2-40B4-BE49-F238E27FC236}">
                <a16:creationId xmlns:a16="http://schemas.microsoft.com/office/drawing/2014/main" id="{517F1283-C728-4C47-85E2-E69520F6BD7B}"/>
              </a:ext>
            </a:extLst>
          </p:cNvPr>
          <p:cNvSpPr/>
          <p:nvPr/>
        </p:nvSpPr>
        <p:spPr>
          <a:xfrm>
            <a:off x="11100991" y="3512182"/>
            <a:ext cx="420665" cy="410150"/>
          </a:xfrm>
          <a:custGeom>
            <a:avLst/>
            <a:gdLst>
              <a:gd name="connsiteX0" fmla="*/ 168266 w 420665"/>
              <a:gd name="connsiteY0" fmla="*/ 0 h 410150"/>
              <a:gd name="connsiteX1" fmla="*/ 252399 w 420665"/>
              <a:gd name="connsiteY1" fmla="*/ 0 h 410150"/>
              <a:gd name="connsiteX2" fmla="*/ 420666 w 420665"/>
              <a:gd name="connsiteY2" fmla="*/ 168267 h 410150"/>
              <a:gd name="connsiteX3" fmla="*/ 252399 w 420665"/>
              <a:gd name="connsiteY3" fmla="*/ 336533 h 410150"/>
              <a:gd name="connsiteX4" fmla="*/ 252399 w 420665"/>
              <a:gd name="connsiteY4" fmla="*/ 410150 h 410150"/>
              <a:gd name="connsiteX5" fmla="*/ 0 w 420665"/>
              <a:gd name="connsiteY5" fmla="*/ 168267 h 410150"/>
              <a:gd name="connsiteX6" fmla="*/ 168266 w 420665"/>
              <a:gd name="connsiteY6" fmla="*/ 0 h 4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65" h="410150">
                <a:moveTo>
                  <a:pt x="168266" y="0"/>
                </a:moveTo>
                <a:lnTo>
                  <a:pt x="252399" y="0"/>
                </a:lnTo>
                <a:cubicBezTo>
                  <a:pt x="345330" y="0"/>
                  <a:pt x="420666" y="75336"/>
                  <a:pt x="420666" y="168267"/>
                </a:cubicBezTo>
                <a:cubicBezTo>
                  <a:pt x="420666" y="261198"/>
                  <a:pt x="345330" y="336533"/>
                  <a:pt x="252399" y="336533"/>
                </a:cubicBezTo>
                <a:lnTo>
                  <a:pt x="252399" y="410150"/>
                </a:lnTo>
                <a:cubicBezTo>
                  <a:pt x="147233" y="368083"/>
                  <a:pt x="0" y="304983"/>
                  <a:pt x="0" y="168267"/>
                </a:cubicBezTo>
                <a:cubicBezTo>
                  <a:pt x="0" y="75336"/>
                  <a:pt x="75335" y="0"/>
                  <a:pt x="168266" y="0"/>
                </a:cubicBezTo>
                <a:close/>
              </a:path>
            </a:pathLst>
          </a:custGeom>
          <a:solidFill>
            <a:srgbClr val="000000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F0650FB6-A7BC-48D0-9799-E9D937776F55}"/>
              </a:ext>
            </a:extLst>
          </p:cNvPr>
          <p:cNvSpPr txBox="1"/>
          <p:nvPr/>
        </p:nvSpPr>
        <p:spPr>
          <a:xfrm>
            <a:off x="4036594" y="3733286"/>
            <a:ext cx="1457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信息类</a:t>
            </a: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BEB152C1-76F6-4E80-88A3-E63C0628F29A}"/>
              </a:ext>
            </a:extLst>
          </p:cNvPr>
          <p:cNvSpPr txBox="1"/>
          <p:nvPr/>
        </p:nvSpPr>
        <p:spPr>
          <a:xfrm>
            <a:off x="4036594" y="5227532"/>
            <a:ext cx="1457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n-ea"/>
              </a:rPr>
              <a:t>其它</a:t>
            </a:r>
          </a:p>
        </p:txBody>
      </p: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AC82F927-AE0D-4936-8407-A279332AC949}"/>
              </a:ext>
            </a:extLst>
          </p:cNvPr>
          <p:cNvCxnSpPr>
            <a:cxnSpLocks/>
          </p:cNvCxnSpPr>
          <p:nvPr/>
        </p:nvCxnSpPr>
        <p:spPr>
          <a:xfrm>
            <a:off x="5646393" y="1443596"/>
            <a:ext cx="0" cy="10171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>
            <a:extLst>
              <a:ext uri="{FF2B5EF4-FFF2-40B4-BE49-F238E27FC236}">
                <a16:creationId xmlns:a16="http://schemas.microsoft.com/office/drawing/2014/main" id="{FF47AB65-2526-4304-9E5E-EC293B635E2A}"/>
              </a:ext>
            </a:extLst>
          </p:cNvPr>
          <p:cNvCxnSpPr>
            <a:cxnSpLocks/>
          </p:cNvCxnSpPr>
          <p:nvPr/>
        </p:nvCxnSpPr>
        <p:spPr>
          <a:xfrm>
            <a:off x="5646393" y="3583900"/>
            <a:ext cx="0" cy="7960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784EA00E-7EED-42FD-A0A1-FF0981B9761E}"/>
              </a:ext>
            </a:extLst>
          </p:cNvPr>
          <p:cNvCxnSpPr>
            <a:cxnSpLocks/>
          </p:cNvCxnSpPr>
          <p:nvPr/>
        </p:nvCxnSpPr>
        <p:spPr>
          <a:xfrm>
            <a:off x="5646393" y="5114248"/>
            <a:ext cx="0" cy="7960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8758966B-5C9A-4DC1-9B93-7607E3A71DDE}"/>
              </a:ext>
            </a:extLst>
          </p:cNvPr>
          <p:cNvSpPr txBox="1"/>
          <p:nvPr/>
        </p:nvSpPr>
        <p:spPr>
          <a:xfrm>
            <a:off x="548576" y="486387"/>
            <a:ext cx="155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图标篇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2DA6102-B4BF-4114-8D28-9C7D9CA581AB}"/>
              </a:ext>
            </a:extLst>
          </p:cNvPr>
          <p:cNvGrpSpPr/>
          <p:nvPr/>
        </p:nvGrpSpPr>
        <p:grpSpPr>
          <a:xfrm>
            <a:off x="612807" y="3266440"/>
            <a:ext cx="2934105" cy="3176283"/>
            <a:chOff x="612807" y="3266440"/>
            <a:chExt cx="2934105" cy="3176283"/>
          </a:xfrm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7C73B0D0-4CAD-42A7-9011-240A2920A617}"/>
                </a:ext>
              </a:extLst>
            </p:cNvPr>
            <p:cNvSpPr/>
            <p:nvPr/>
          </p:nvSpPr>
          <p:spPr>
            <a:xfrm>
              <a:off x="981533" y="3266440"/>
              <a:ext cx="2565379" cy="1479213"/>
            </a:xfrm>
            <a:prstGeom prst="wedgeRectCallout">
              <a:avLst>
                <a:gd name="adj1" fmla="val -31526"/>
                <a:gd name="adj2" fmla="val 726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144000" rtlCol="0" anchor="ctr"/>
            <a:lstStyle/>
            <a:p>
              <a:pPr lvl="0"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因为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的统一性原则，所以建议您在使用插件下载其他图标时，更换与右边相似的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/>
                </a:rPr>
                <a:t>面性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图标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E5E530E-301E-4586-B2AA-64561C7DABEA}"/>
                </a:ext>
              </a:extLst>
            </p:cNvPr>
            <p:cNvGrpSpPr/>
            <p:nvPr/>
          </p:nvGrpSpPr>
          <p:grpSpPr>
            <a:xfrm>
              <a:off x="612807" y="5159034"/>
              <a:ext cx="1055885" cy="1283689"/>
              <a:chOff x="1721330" y="5966849"/>
              <a:chExt cx="556233" cy="676239"/>
            </a:xfrm>
          </p:grpSpPr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B5444DB9-8C3B-41EF-8104-FB81FCD130DD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15AB7F22-82D6-4188-B54C-B91E663673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91" name="Oval 5">
                <a:extLst>
                  <a:ext uri="{FF2B5EF4-FFF2-40B4-BE49-F238E27FC236}">
                    <a16:creationId xmlns:a16="http://schemas.microsoft.com/office/drawing/2014/main" id="{6C9B8481-9D83-427A-972C-85516C2E0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469A07A8-BF1F-47D7-9589-FC4EC3F4B5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8801" y="1440363"/>
            <a:ext cx="793685" cy="793685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DB0D1906-50EF-48E7-AC07-56C6F1FD5F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940" y="1440363"/>
            <a:ext cx="793685" cy="793685"/>
          </a:xfrm>
          <a:prstGeom prst="rect">
            <a:avLst/>
          </a:pr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A2B49F53-FCE4-403B-A3B6-444E683C3818}"/>
              </a:ext>
            </a:extLst>
          </p:cNvPr>
          <p:cNvSpPr txBox="1"/>
          <p:nvPr/>
        </p:nvSpPr>
        <p:spPr>
          <a:xfrm>
            <a:off x="1058941" y="2355963"/>
            <a:ext cx="79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n-ea"/>
              </a:rPr>
              <a:t>线性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C45017D-0EBC-4C1E-926E-00EDA43F94D9}"/>
              </a:ext>
            </a:extLst>
          </p:cNvPr>
          <p:cNvSpPr txBox="1"/>
          <p:nvPr/>
        </p:nvSpPr>
        <p:spPr>
          <a:xfrm>
            <a:off x="2638801" y="2355963"/>
            <a:ext cx="79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面性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A80C0C7-4B84-4E06-A65A-188C6DCF139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4" y="1949553"/>
            <a:ext cx="295798" cy="2957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60EECD-514D-473F-8369-CDE30F27A7E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43" y="1949554"/>
            <a:ext cx="295796" cy="2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5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EEB7751-4E21-4991-ADF2-F1FD7EA0CC55}"/>
              </a:ext>
            </a:extLst>
          </p:cNvPr>
          <p:cNvSpPr txBox="1"/>
          <p:nvPr/>
        </p:nvSpPr>
        <p:spPr>
          <a:xfrm>
            <a:off x="548576" y="486387"/>
            <a:ext cx="214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占位符篇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2432E2-B48F-43F2-81D1-0103A255B899}"/>
              </a:ext>
            </a:extLst>
          </p:cNvPr>
          <p:cNvSpPr txBox="1"/>
          <p:nvPr/>
        </p:nvSpPr>
        <p:spPr>
          <a:xfrm>
            <a:off x="951685" y="3154856"/>
            <a:ext cx="2330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ea"/>
              </a:rPr>
              <a:t>①选中图片，</a:t>
            </a:r>
            <a:r>
              <a:rPr lang="en-US" altLang="zh-CN" sz="1200" dirty="0">
                <a:latin typeface="+mn-ea"/>
              </a:rPr>
              <a:t>Delete</a:t>
            </a:r>
            <a:r>
              <a:rPr lang="zh-CN" altLang="en-US" sz="1200" b="1" dirty="0">
                <a:solidFill>
                  <a:schemeClr val="accent1"/>
                </a:solidFill>
                <a:latin typeface="+mn-ea"/>
              </a:rPr>
              <a:t>删除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9910BA-89B8-4E70-9FC7-19C7C9ADE9AF}"/>
              </a:ext>
            </a:extLst>
          </p:cNvPr>
          <p:cNvSpPr txBox="1"/>
          <p:nvPr/>
        </p:nvSpPr>
        <p:spPr>
          <a:xfrm>
            <a:off x="4675494" y="3120463"/>
            <a:ext cx="256350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+mn-ea"/>
              </a:rPr>
              <a:t>②删除图片，占位符出现，点击中间的</a:t>
            </a:r>
            <a:r>
              <a:rPr lang="zh-CN" altLang="en-US" sz="1200" b="1" dirty="0">
                <a:solidFill>
                  <a:schemeClr val="accent1"/>
                </a:solidFill>
                <a:latin typeface="+mn-ea"/>
              </a:rPr>
              <a:t>图片图标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26C741A-EC53-4765-AE4E-0E48CFACF357}"/>
              </a:ext>
            </a:extLst>
          </p:cNvPr>
          <p:cNvGrpSpPr/>
          <p:nvPr/>
        </p:nvGrpSpPr>
        <p:grpSpPr>
          <a:xfrm>
            <a:off x="638892" y="1314955"/>
            <a:ext cx="2955634" cy="1662730"/>
            <a:chOff x="638892" y="1314955"/>
            <a:chExt cx="2955634" cy="166273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DDFCCC-EB30-4925-925D-61CCCF168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8892" y="1314955"/>
              <a:ext cx="2955634" cy="166273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B7E52BF-289B-4AC2-B395-45C843A5DACA}"/>
                </a:ext>
              </a:extLst>
            </p:cNvPr>
            <p:cNvSpPr/>
            <p:nvPr/>
          </p:nvSpPr>
          <p:spPr>
            <a:xfrm>
              <a:off x="3221188" y="2605253"/>
              <a:ext cx="372432" cy="372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1</a:t>
              </a:r>
              <a:endParaRPr lang="zh-CN" altLang="en-US" b="1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392494-FCCF-43DB-9550-4A16AFAE0BA3}"/>
              </a:ext>
            </a:extLst>
          </p:cNvPr>
          <p:cNvGrpSpPr/>
          <p:nvPr/>
        </p:nvGrpSpPr>
        <p:grpSpPr>
          <a:xfrm>
            <a:off x="4480775" y="1314956"/>
            <a:ext cx="2952945" cy="1662788"/>
            <a:chOff x="4480775" y="1314956"/>
            <a:chExt cx="2952945" cy="166278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81A9249-5684-468F-B8EE-CC20C48B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80775" y="1314956"/>
              <a:ext cx="2952945" cy="1661524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6DFFD1D-AD88-4359-9DF0-B6237C0856E5}"/>
                </a:ext>
              </a:extLst>
            </p:cNvPr>
            <p:cNvSpPr/>
            <p:nvPr/>
          </p:nvSpPr>
          <p:spPr>
            <a:xfrm>
              <a:off x="7060773" y="2605313"/>
              <a:ext cx="372431" cy="3724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2</a:t>
              </a:r>
              <a:endParaRPr lang="zh-CN" altLang="en-US" b="1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C7523F7-245E-4289-8511-064D50016F1C}"/>
              </a:ext>
            </a:extLst>
          </p:cNvPr>
          <p:cNvGrpSpPr/>
          <p:nvPr/>
        </p:nvGrpSpPr>
        <p:grpSpPr>
          <a:xfrm>
            <a:off x="8315640" y="1316102"/>
            <a:ext cx="2955634" cy="1661742"/>
            <a:chOff x="8315640" y="1316102"/>
            <a:chExt cx="2955634" cy="166174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96B84A28-2BE8-4E5F-B704-E2798A872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15640" y="1316102"/>
              <a:ext cx="2955634" cy="1661523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DF09BD5-A41B-49C7-BEB2-8095EA0F7669}"/>
                </a:ext>
              </a:extLst>
            </p:cNvPr>
            <p:cNvSpPr/>
            <p:nvPr/>
          </p:nvSpPr>
          <p:spPr>
            <a:xfrm>
              <a:off x="10898843" y="2605413"/>
              <a:ext cx="372431" cy="3724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3</a:t>
              </a:r>
              <a:endParaRPr lang="zh-CN" altLang="en-US" b="1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54D69828-63B9-4D11-8DAC-01DF74F61119}"/>
              </a:ext>
            </a:extLst>
          </p:cNvPr>
          <p:cNvSpPr txBox="1"/>
          <p:nvPr/>
        </p:nvSpPr>
        <p:spPr>
          <a:xfrm>
            <a:off x="8224746" y="3120463"/>
            <a:ext cx="321033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+mn-ea"/>
              </a:rPr>
              <a:t>③即可插入图片，或者直接从</a:t>
            </a:r>
            <a:r>
              <a:rPr lang="zh-CN" altLang="en-US" sz="1200" b="1" dirty="0">
                <a:solidFill>
                  <a:schemeClr val="accent1"/>
                </a:solidFill>
                <a:latin typeface="+mn-ea"/>
              </a:rPr>
              <a:t>电脑其他位置</a:t>
            </a:r>
            <a:r>
              <a:rPr lang="zh-CN" altLang="en-US" sz="1200" dirty="0">
                <a:latin typeface="+mn-ea"/>
              </a:rPr>
              <a:t>复制图片，打开此页面粘贴即可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F59B33-0686-4454-AB16-233124903344}"/>
              </a:ext>
            </a:extLst>
          </p:cNvPr>
          <p:cNvGrpSpPr/>
          <p:nvPr/>
        </p:nvGrpSpPr>
        <p:grpSpPr>
          <a:xfrm>
            <a:off x="4480775" y="4109841"/>
            <a:ext cx="2954729" cy="1660552"/>
            <a:chOff x="4480775" y="4109841"/>
            <a:chExt cx="2954729" cy="1660552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BED3E0CB-BC73-4F05-B567-464C7874E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80775" y="4109841"/>
              <a:ext cx="2954729" cy="1658883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4DA2582-BF21-4E59-A160-E0AFD87823A5}"/>
                </a:ext>
              </a:extLst>
            </p:cNvPr>
            <p:cNvSpPr/>
            <p:nvPr/>
          </p:nvSpPr>
          <p:spPr>
            <a:xfrm>
              <a:off x="7062280" y="5398076"/>
              <a:ext cx="372317" cy="3723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5</a:t>
              </a:r>
              <a:endParaRPr lang="zh-CN" altLang="en-US" b="1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D5F3FDDB-99EC-4E66-B231-EA76AADBB4BC}"/>
              </a:ext>
            </a:extLst>
          </p:cNvPr>
          <p:cNvSpPr txBox="1"/>
          <p:nvPr/>
        </p:nvSpPr>
        <p:spPr>
          <a:xfrm>
            <a:off x="4379002" y="5874106"/>
            <a:ext cx="323349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+mn-ea"/>
              </a:rPr>
              <a:t>⑤由于插入图片后占位符自动置顶，覆盖于标题之上，所以需要将占位符右键鼠标</a:t>
            </a:r>
            <a:r>
              <a:rPr lang="zh-CN" altLang="en-US" sz="1200" b="1" dirty="0">
                <a:solidFill>
                  <a:schemeClr val="accent1"/>
                </a:solidFill>
                <a:latin typeface="+mn-ea"/>
              </a:rPr>
              <a:t>置于底层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2798065-85CF-4667-B686-B0937A483CFF}"/>
              </a:ext>
            </a:extLst>
          </p:cNvPr>
          <p:cNvCxnSpPr/>
          <p:nvPr/>
        </p:nvCxnSpPr>
        <p:spPr>
          <a:xfrm>
            <a:off x="558201" y="3868020"/>
            <a:ext cx="11030616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6F1E493-127C-4F7A-92EC-62BAA673601E}"/>
              </a:ext>
            </a:extLst>
          </p:cNvPr>
          <p:cNvGrpSpPr/>
          <p:nvPr/>
        </p:nvGrpSpPr>
        <p:grpSpPr>
          <a:xfrm>
            <a:off x="628175" y="4102958"/>
            <a:ext cx="2976594" cy="1667435"/>
            <a:chOff x="628175" y="4102958"/>
            <a:chExt cx="2976594" cy="166743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78F6A5EB-8DE1-4AB0-A925-E7E9296C9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5"/>
            <a:stretch/>
          </p:blipFill>
          <p:spPr>
            <a:xfrm>
              <a:off x="628175" y="4102958"/>
              <a:ext cx="2976159" cy="1665374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E736334-1702-451D-8057-4468FBC3C7D2}"/>
                </a:ext>
              </a:extLst>
            </p:cNvPr>
            <p:cNvSpPr/>
            <p:nvPr/>
          </p:nvSpPr>
          <p:spPr>
            <a:xfrm>
              <a:off x="3232452" y="5398076"/>
              <a:ext cx="372317" cy="3723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4</a:t>
              </a:r>
              <a:endParaRPr lang="zh-CN" altLang="en-US" b="1" dirty="0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28196EDA-502D-4197-BC94-BDBF549DF217}"/>
              </a:ext>
            </a:extLst>
          </p:cNvPr>
          <p:cNvSpPr txBox="1"/>
          <p:nvPr/>
        </p:nvSpPr>
        <p:spPr>
          <a:xfrm>
            <a:off x="499509" y="5874106"/>
            <a:ext cx="323349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+mn-ea"/>
              </a:rPr>
              <a:t>④可以在图片工具里对插入的图片进行</a:t>
            </a:r>
            <a:r>
              <a:rPr lang="zh-CN" altLang="en-US" sz="1200" b="1" dirty="0">
                <a:solidFill>
                  <a:schemeClr val="accent1"/>
                </a:solidFill>
                <a:latin typeface="+mn-ea"/>
              </a:rPr>
              <a:t>剪裁</a:t>
            </a:r>
            <a:r>
              <a:rPr lang="zh-CN" altLang="en-US" sz="1200" dirty="0">
                <a:latin typeface="+mn-ea"/>
              </a:rPr>
              <a:t>，以选择您想要的角度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216BC7-53C1-45F4-AC61-A9018D4CC0BD}"/>
              </a:ext>
            </a:extLst>
          </p:cNvPr>
          <p:cNvGrpSpPr/>
          <p:nvPr/>
        </p:nvGrpSpPr>
        <p:grpSpPr>
          <a:xfrm>
            <a:off x="8313723" y="4109841"/>
            <a:ext cx="2952044" cy="1660552"/>
            <a:chOff x="8313723" y="4109841"/>
            <a:chExt cx="2952044" cy="1660552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C6A34E62-F7C6-4AC5-A266-A7BB9A5FC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13723" y="4109841"/>
              <a:ext cx="2951173" cy="1658883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C0C44F9-1971-49A9-A131-2B94BF516F60}"/>
                </a:ext>
              </a:extLst>
            </p:cNvPr>
            <p:cNvSpPr/>
            <p:nvPr/>
          </p:nvSpPr>
          <p:spPr>
            <a:xfrm>
              <a:off x="10893450" y="5398076"/>
              <a:ext cx="372317" cy="3723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6</a:t>
              </a:r>
              <a:endParaRPr lang="zh-CN" altLang="en-US" b="1" dirty="0"/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4D0A8ED-1DBA-4D93-AE8B-76267FE5C4E9}"/>
              </a:ext>
            </a:extLst>
          </p:cNvPr>
          <p:cNvSpPr txBox="1"/>
          <p:nvPr/>
        </p:nvSpPr>
        <p:spPr>
          <a:xfrm>
            <a:off x="8213167" y="5874106"/>
            <a:ext cx="3233492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+mn-ea"/>
              </a:rPr>
              <a:t>⑥图片更换完成！</a:t>
            </a:r>
            <a:endParaRPr lang="zh-CN" altLang="en-US" sz="12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5192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3E8BBB-2E1D-4963-8755-B785001A5AA3}"/>
              </a:ext>
            </a:extLst>
          </p:cNvPr>
          <p:cNvSpPr txBox="1"/>
          <p:nvPr/>
        </p:nvSpPr>
        <p:spPr>
          <a:xfrm>
            <a:off x="548576" y="486387"/>
            <a:ext cx="214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图表篇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3CB99E6-3020-4D70-BADD-146C56B57F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6306759"/>
              </p:ext>
            </p:extLst>
          </p:nvPr>
        </p:nvGraphicFramePr>
        <p:xfrm>
          <a:off x="1130570" y="1720742"/>
          <a:ext cx="3057766" cy="2675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A4C0737-8CA2-4809-A977-16552F6517CA}"/>
              </a:ext>
            </a:extLst>
          </p:cNvPr>
          <p:cNvSpPr/>
          <p:nvPr/>
        </p:nvSpPr>
        <p:spPr>
          <a:xfrm>
            <a:off x="9805662" y="2160322"/>
            <a:ext cx="522514" cy="17961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CD58216-DE58-4FAC-8BC4-9CDC00FE63D3}"/>
              </a:ext>
            </a:extLst>
          </p:cNvPr>
          <p:cNvSpPr/>
          <p:nvPr/>
        </p:nvSpPr>
        <p:spPr>
          <a:xfrm>
            <a:off x="10538916" y="2160322"/>
            <a:ext cx="522514" cy="179614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号 6">
            <a:extLst>
              <a:ext uri="{FF2B5EF4-FFF2-40B4-BE49-F238E27FC236}">
                <a16:creationId xmlns:a16="http://schemas.microsoft.com/office/drawing/2014/main" id="{ABCD8272-9BD4-4CF4-AB98-BD8A5BBA9669}"/>
              </a:ext>
            </a:extLst>
          </p:cNvPr>
          <p:cNvSpPr/>
          <p:nvPr/>
        </p:nvSpPr>
        <p:spPr>
          <a:xfrm>
            <a:off x="4471001" y="2973859"/>
            <a:ext cx="486576" cy="486576"/>
          </a:xfrm>
          <a:prstGeom prst="mathEqual">
            <a:avLst>
              <a:gd name="adj1" fmla="val 9446"/>
              <a:gd name="adj2" fmla="val 2213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3C4E8095-D994-41A2-ABD4-100228825B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132108"/>
              </p:ext>
            </p:extLst>
          </p:nvPr>
        </p:nvGraphicFramePr>
        <p:xfrm>
          <a:off x="5297436" y="1720742"/>
          <a:ext cx="3057766" cy="2675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加号 8">
            <a:extLst>
              <a:ext uri="{FF2B5EF4-FFF2-40B4-BE49-F238E27FC236}">
                <a16:creationId xmlns:a16="http://schemas.microsoft.com/office/drawing/2014/main" id="{A0591AB1-ABEC-47C9-BD2C-A3236A202EFF}"/>
              </a:ext>
            </a:extLst>
          </p:cNvPr>
          <p:cNvSpPr/>
          <p:nvPr/>
        </p:nvSpPr>
        <p:spPr>
          <a:xfrm>
            <a:off x="8692755" y="2930372"/>
            <a:ext cx="573550" cy="573550"/>
          </a:xfrm>
          <a:prstGeom prst="mathPlus">
            <a:avLst>
              <a:gd name="adj1" fmla="val 69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9EB5D3-70E2-4214-A9FD-6F5B1D14A83B}"/>
              </a:ext>
            </a:extLst>
          </p:cNvPr>
          <p:cNvSpPr txBox="1"/>
          <p:nvPr/>
        </p:nvSpPr>
        <p:spPr>
          <a:xfrm>
            <a:off x="1444195" y="4785470"/>
            <a:ext cx="930361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/>
                </a:solidFill>
                <a:latin typeface="+mn-ea"/>
              </a:rPr>
              <a:t>Ctrl+C</a:t>
            </a:r>
            <a:r>
              <a:rPr lang="zh-CN" altLang="en-US" dirty="0">
                <a:latin typeface="+mn-ea"/>
              </a:rPr>
              <a:t>复制右边的三角形，鼠标左键选中图表，</a:t>
            </a:r>
            <a:r>
              <a:rPr lang="en-US" altLang="zh-CN" b="1" dirty="0" err="1">
                <a:solidFill>
                  <a:schemeClr val="accent1"/>
                </a:solidFill>
                <a:latin typeface="+mn-ea"/>
              </a:rPr>
              <a:t>Ctrl+V</a:t>
            </a:r>
            <a:r>
              <a:rPr lang="zh-CN" altLang="en-US" dirty="0">
                <a:latin typeface="+mn-ea"/>
              </a:rPr>
              <a:t>即可实现左边三角形柱状图的效果，</a:t>
            </a:r>
            <a:endParaRPr lang="en-US" altLang="zh-CN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单独类别的颜色，需要鼠标左键两下（缓慢的）</a:t>
            </a: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选中单独图表</a:t>
            </a:r>
            <a:r>
              <a:rPr lang="zh-CN" altLang="en-US" dirty="0">
                <a:latin typeface="+mn-ea"/>
              </a:rPr>
              <a:t>，再</a:t>
            </a:r>
            <a:r>
              <a:rPr lang="en-US" altLang="zh-CN" dirty="0" err="1">
                <a:latin typeface="+mn-ea"/>
              </a:rPr>
              <a:t>Ctrl+V</a:t>
            </a:r>
            <a:r>
              <a:rPr lang="zh-CN" altLang="en-US" dirty="0">
                <a:latin typeface="+mn-ea"/>
              </a:rPr>
              <a:t>进行粘贴；</a:t>
            </a:r>
            <a:endParaRPr lang="en-US" altLang="zh-CN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变成三角形以后不可以直接修改颜色哦，需要</a:t>
            </a: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先改变三角形的颜色，再进行粘贴；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E9C530-A32D-4CCD-ACF6-75ABB4F8E6C5}"/>
              </a:ext>
            </a:extLst>
          </p:cNvPr>
          <p:cNvGrpSpPr/>
          <p:nvPr/>
        </p:nvGrpSpPr>
        <p:grpSpPr>
          <a:xfrm>
            <a:off x="7628468" y="486387"/>
            <a:ext cx="3762047" cy="1130963"/>
            <a:chOff x="7628468" y="486387"/>
            <a:chExt cx="3762047" cy="1130963"/>
          </a:xfrm>
        </p:grpSpPr>
        <p:sp>
          <p:nvSpPr>
            <p:cNvPr id="10" name="对话气泡: 矩形 9">
              <a:extLst>
                <a:ext uri="{FF2B5EF4-FFF2-40B4-BE49-F238E27FC236}">
                  <a16:creationId xmlns:a16="http://schemas.microsoft.com/office/drawing/2014/main" id="{0115824D-B7C4-4519-822B-7A8A9A5B6658}"/>
                </a:ext>
              </a:extLst>
            </p:cNvPr>
            <p:cNvSpPr/>
            <p:nvPr/>
          </p:nvSpPr>
          <p:spPr>
            <a:xfrm>
              <a:off x="7628468" y="486387"/>
              <a:ext cx="2665502" cy="898812"/>
            </a:xfrm>
            <a:prstGeom prst="wedgeRectCallout">
              <a:avLst>
                <a:gd name="adj1" fmla="val 62138"/>
                <a:gd name="adj2" fmla="val 315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216000" rtlCol="0" anchor="ctr"/>
            <a:lstStyle/>
            <a:p>
              <a:pPr lvl="0"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试试其他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形状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或者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图标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吧，解锁新技能哦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6D3E230-9621-46E5-9E35-8586D0558287}"/>
                </a:ext>
              </a:extLst>
            </p:cNvPr>
            <p:cNvGrpSpPr/>
            <p:nvPr/>
          </p:nvGrpSpPr>
          <p:grpSpPr>
            <a:xfrm>
              <a:off x="10593256" y="648085"/>
              <a:ext cx="797259" cy="969265"/>
              <a:chOff x="1721330" y="5966849"/>
              <a:chExt cx="556233" cy="676239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1AFB9E98-BA15-4761-8799-EC2D5C78213F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14" name="Freeform 90">
                <a:extLst>
                  <a:ext uri="{FF2B5EF4-FFF2-40B4-BE49-F238E27FC236}">
                    <a16:creationId xmlns:a16="http://schemas.microsoft.com/office/drawing/2014/main" id="{3991272E-F4A0-408D-A72C-BE79E350F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15" name="Oval 5">
                <a:extLst>
                  <a:ext uri="{FF2B5EF4-FFF2-40B4-BE49-F238E27FC236}">
                    <a16:creationId xmlns:a16="http://schemas.microsoft.com/office/drawing/2014/main" id="{692A0992-327F-43EB-B5FC-0E89DC8D9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7873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3E8BBB-2E1D-4963-8755-B785001A5AA3}"/>
              </a:ext>
            </a:extLst>
          </p:cNvPr>
          <p:cNvSpPr txBox="1"/>
          <p:nvPr/>
        </p:nvSpPr>
        <p:spPr>
          <a:xfrm>
            <a:off x="548576" y="486387"/>
            <a:ext cx="214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图片篇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475BEB-E65B-4570-B267-297AF7A4F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75" y="1493129"/>
            <a:ext cx="2088796" cy="1553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793477-8E4E-4C56-855C-D3AC48AAEF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b="5308"/>
          <a:stretch/>
        </p:blipFill>
        <p:spPr>
          <a:xfrm>
            <a:off x="9032306" y="4639129"/>
            <a:ext cx="2431561" cy="157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3565CD-60BC-441A-AB2A-5F931A6E61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" r="1801" b="5212"/>
          <a:stretch/>
        </p:blipFill>
        <p:spPr>
          <a:xfrm>
            <a:off x="665247" y="1493129"/>
            <a:ext cx="2088797" cy="1566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CDF51B-69CC-4946-BDAA-C432026F6E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r="1973" b="5992"/>
          <a:stretch/>
        </p:blipFill>
        <p:spPr>
          <a:xfrm>
            <a:off x="2756712" y="1493129"/>
            <a:ext cx="2088797" cy="1566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30B6433-0917-45FC-8FB8-EC07310908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r="1357" b="4495"/>
          <a:stretch/>
        </p:blipFill>
        <p:spPr>
          <a:xfrm>
            <a:off x="4848178" y="1493129"/>
            <a:ext cx="2088797" cy="1566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7B1BD9E-6D95-442B-896F-103711DCF71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3133" b="5352"/>
          <a:stretch/>
        </p:blipFill>
        <p:spPr>
          <a:xfrm>
            <a:off x="665247" y="3059726"/>
            <a:ext cx="2088797" cy="1566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FE12C50-0470-4E90-82A8-D00F453D00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r="2969" b="5193"/>
          <a:stretch/>
        </p:blipFill>
        <p:spPr>
          <a:xfrm>
            <a:off x="2756712" y="3059726"/>
            <a:ext cx="2088797" cy="1566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73E46D1-DA59-47DC-98E3-B39564FDA81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2" b="5532"/>
          <a:stretch/>
        </p:blipFill>
        <p:spPr>
          <a:xfrm>
            <a:off x="4848179" y="3059726"/>
            <a:ext cx="2088797" cy="1566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530FD5D-9F19-43CA-B0B9-F4AF5C14D7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36" t="3521" r="1678" b="3521"/>
          <a:stretch/>
        </p:blipFill>
        <p:spPr>
          <a:xfrm>
            <a:off x="9032306" y="1493129"/>
            <a:ext cx="2431561" cy="3133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A1985B9-A527-4756-871F-30235C990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r="3384" b="5283"/>
          <a:stretch/>
        </p:blipFill>
        <p:spPr bwMode="auto">
          <a:xfrm>
            <a:off x="6947863" y="3059726"/>
            <a:ext cx="2078661" cy="15665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6D33C0-8A10-4BE1-8EC2-31EED6BD1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/>
          <a:srcRect l="6385" t="25455" r="6674" b="25455"/>
          <a:stretch/>
        </p:blipFill>
        <p:spPr bwMode="auto">
          <a:xfrm>
            <a:off x="660400" y="4636246"/>
            <a:ext cx="2091574" cy="15741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4949947-6069-4E5B-BFBB-DA299FA2068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" r="1098" b="4980"/>
          <a:stretch/>
        </p:blipFill>
        <p:spPr>
          <a:xfrm>
            <a:off x="2754044" y="4636246"/>
            <a:ext cx="2088797" cy="1574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6E1A0AC-41C2-45A2-ADA7-8FB23E53E49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r="4269" b="6453"/>
          <a:stretch/>
        </p:blipFill>
        <p:spPr>
          <a:xfrm>
            <a:off x="4849375" y="4636246"/>
            <a:ext cx="2085530" cy="1574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3C4B054-69DF-4B78-B965-7D0DBB31FC4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1" b="5350"/>
          <a:stretch/>
        </p:blipFill>
        <p:spPr>
          <a:xfrm>
            <a:off x="6947224" y="4635038"/>
            <a:ext cx="2072763" cy="1574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8A4F6BD-485E-4D5F-99B6-15651DC90318}"/>
              </a:ext>
            </a:extLst>
          </p:cNvPr>
          <p:cNvSpPr txBox="1"/>
          <p:nvPr/>
        </p:nvSpPr>
        <p:spPr>
          <a:xfrm>
            <a:off x="2289572" y="580098"/>
            <a:ext cx="895416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+mn-ea"/>
              </a:rPr>
              <a:t>选了一些尽可能高清的母校照片送给你</a:t>
            </a:r>
            <a:r>
              <a:rPr lang="en-US" altLang="zh-CN" dirty="0">
                <a:latin typeface="+mn-ea"/>
              </a:rPr>
              <a:t>…</a:t>
            </a:r>
            <a:r>
              <a:rPr lang="zh-CN" altLang="en-US" dirty="0">
                <a:latin typeface="+mn-ea"/>
              </a:rPr>
              <a:t>（来源于</a:t>
            </a:r>
            <a:r>
              <a:rPr lang="en-US" altLang="zh-CN" dirty="0">
                <a:latin typeface="+mn-ea"/>
              </a:rPr>
              <a:t>@</a:t>
            </a:r>
            <a:r>
              <a:rPr lang="zh-CN" altLang="en-US" dirty="0">
                <a:latin typeface="+mn-ea"/>
              </a:rPr>
              <a:t>山西建筑职业技术学院微博协会）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7220EE7-A714-4804-8D63-CD14318DE7C3}"/>
              </a:ext>
            </a:extLst>
          </p:cNvPr>
          <p:cNvGrpSpPr/>
          <p:nvPr/>
        </p:nvGrpSpPr>
        <p:grpSpPr>
          <a:xfrm>
            <a:off x="-941096" y="7251700"/>
            <a:ext cx="13717296" cy="1392767"/>
            <a:chOff x="-941096" y="7251700"/>
            <a:chExt cx="13717296" cy="139276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27DA918-C8F3-4FC9-BEBA-1E61018A8AF8}"/>
                </a:ext>
              </a:extLst>
            </p:cNvPr>
            <p:cNvGrpSpPr/>
            <p:nvPr/>
          </p:nvGrpSpPr>
          <p:grpSpPr>
            <a:xfrm>
              <a:off x="-941096" y="7290566"/>
              <a:ext cx="1113637" cy="1353901"/>
              <a:chOff x="1721330" y="5966849"/>
              <a:chExt cx="556233" cy="676239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0CF85839-5114-41DE-9116-54BABA512AB4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43" name="Freeform 90">
                <a:extLst>
                  <a:ext uri="{FF2B5EF4-FFF2-40B4-BE49-F238E27FC236}">
                    <a16:creationId xmlns:a16="http://schemas.microsoft.com/office/drawing/2014/main" id="{5F5A65CF-4244-41AB-8C31-CAD50401F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44" name="Oval 5">
                <a:extLst>
                  <a:ext uri="{FF2B5EF4-FFF2-40B4-BE49-F238E27FC236}">
                    <a16:creationId xmlns:a16="http://schemas.microsoft.com/office/drawing/2014/main" id="{83FBE28F-021C-41B6-B0B7-84601E6F5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5" name="对话气泡: 矩形 44">
              <a:extLst>
                <a:ext uri="{FF2B5EF4-FFF2-40B4-BE49-F238E27FC236}">
                  <a16:creationId xmlns:a16="http://schemas.microsoft.com/office/drawing/2014/main" id="{E6D7DFA4-291E-4EEC-876E-93392756EC97}"/>
                </a:ext>
              </a:extLst>
            </p:cNvPr>
            <p:cNvSpPr/>
            <p:nvPr/>
          </p:nvSpPr>
          <p:spPr>
            <a:xfrm>
              <a:off x="488302" y="7251700"/>
              <a:ext cx="12287898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不是同一学院的你，可以去自己的学院官网或者微博收集照片哦</a:t>
              </a:r>
              <a:r>
                <a:rPr lang="en-US" altLang="zh-CN" sz="2400" dirty="0"/>
                <a:t>~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如果官网和微博也没有怎么办，送给你免费无版权图片网址：</a:t>
              </a:r>
              <a:r>
                <a:rPr lang="en-US" altLang="zh-CN" sz="2400" dirty="0">
                  <a:solidFill>
                    <a:srgbClr val="FFFF00"/>
                  </a:solidFill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https://www.pexels.com/</a:t>
              </a:r>
              <a:endParaRPr lang="zh-CN" alt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60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5330ECF1-EA8E-4CD2-A2F2-D0372386FD27}"/>
              </a:ext>
            </a:extLst>
          </p:cNvPr>
          <p:cNvSpPr/>
          <p:nvPr/>
        </p:nvSpPr>
        <p:spPr>
          <a:xfrm rot="5400000">
            <a:off x="49727" y="-49727"/>
            <a:ext cx="6913998" cy="701345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4E46B0-054A-493F-B386-32D484F43AEC}"/>
              </a:ext>
            </a:extLst>
          </p:cNvPr>
          <p:cNvSpPr txBox="1"/>
          <p:nvPr/>
        </p:nvSpPr>
        <p:spPr>
          <a:xfrm rot="18900000">
            <a:off x="35715" y="2229617"/>
            <a:ext cx="539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DC8079-B8DB-454B-A7B9-1C44365E509B}"/>
              </a:ext>
            </a:extLst>
          </p:cNvPr>
          <p:cNvSpPr txBox="1"/>
          <p:nvPr/>
        </p:nvSpPr>
        <p:spPr>
          <a:xfrm rot="18900000">
            <a:off x="-127884" y="1150368"/>
            <a:ext cx="404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 录</a:t>
            </a:r>
          </a:p>
        </p:txBody>
      </p:sp>
      <p:sp>
        <p:nvSpPr>
          <p:cNvPr id="25" name="直角三角形 24">
            <a:extLst>
              <a:ext uri="{FF2B5EF4-FFF2-40B4-BE49-F238E27FC236}">
                <a16:creationId xmlns:a16="http://schemas.microsoft.com/office/drawing/2014/main" id="{E3D792E9-C0E1-4685-8AD9-4CDE7C4492A3}"/>
              </a:ext>
            </a:extLst>
          </p:cNvPr>
          <p:cNvSpPr/>
          <p:nvPr/>
        </p:nvSpPr>
        <p:spPr>
          <a:xfrm rot="5400000">
            <a:off x="336" y="-331"/>
            <a:ext cx="3157299" cy="3157964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834BD435-9275-4A24-9A9B-F10F1CB56A9F}"/>
              </a:ext>
            </a:extLst>
          </p:cNvPr>
          <p:cNvSpPr/>
          <p:nvPr/>
        </p:nvSpPr>
        <p:spPr>
          <a:xfrm rot="5400000">
            <a:off x="150" y="-147"/>
            <a:ext cx="1413932" cy="141423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1F2E30A-3F23-410E-85A6-7DA77FD9FA7A}"/>
              </a:ext>
            </a:extLst>
          </p:cNvPr>
          <p:cNvSpPr/>
          <p:nvPr/>
        </p:nvSpPr>
        <p:spPr>
          <a:xfrm>
            <a:off x="9454741" y="538791"/>
            <a:ext cx="2169184" cy="36933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建德筑能  自强不息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59E7630-8A16-48BC-BFF4-A48103D019D7}"/>
              </a:ext>
            </a:extLst>
          </p:cNvPr>
          <p:cNvCxnSpPr>
            <a:cxnSpLocks/>
          </p:cNvCxnSpPr>
          <p:nvPr/>
        </p:nvCxnSpPr>
        <p:spPr>
          <a:xfrm flipH="1">
            <a:off x="10151533" y="1490133"/>
            <a:ext cx="2071754" cy="2102692"/>
          </a:xfrm>
          <a:prstGeom prst="line">
            <a:avLst/>
          </a:prstGeom>
          <a:ln w="15875">
            <a:gradFill>
              <a:gsLst>
                <a:gs pos="35000">
                  <a:schemeClr val="accent2"/>
                </a:gs>
                <a:gs pos="0">
                  <a:schemeClr val="accent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080667E-6998-470B-BB9A-D122E249249D}"/>
              </a:ext>
            </a:extLst>
          </p:cNvPr>
          <p:cNvSpPr txBox="1"/>
          <p:nvPr/>
        </p:nvSpPr>
        <p:spPr>
          <a:xfrm>
            <a:off x="7739085" y="1139977"/>
            <a:ext cx="1726677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请输入标题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2F9A5C0-EDF9-4E8A-A510-EEDCC5996D89}"/>
              </a:ext>
            </a:extLst>
          </p:cNvPr>
          <p:cNvSpPr txBox="1"/>
          <p:nvPr/>
        </p:nvSpPr>
        <p:spPr>
          <a:xfrm>
            <a:off x="9205607" y="1163060"/>
            <a:ext cx="1131139" cy="4154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A TITLE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363F5E4-C593-4346-8773-F6D50B039128}"/>
              </a:ext>
            </a:extLst>
          </p:cNvPr>
          <p:cNvSpPr/>
          <p:nvPr/>
        </p:nvSpPr>
        <p:spPr>
          <a:xfrm>
            <a:off x="5140926" y="1205693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BBC69E-1607-4658-A837-D6977583B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54" y="1223724"/>
            <a:ext cx="475814" cy="472206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12DD38E-C495-4ECC-9F51-CAE34F11750B}"/>
              </a:ext>
            </a:extLst>
          </p:cNvPr>
          <p:cNvCxnSpPr>
            <a:cxnSpLocks/>
          </p:cNvCxnSpPr>
          <p:nvPr/>
        </p:nvCxnSpPr>
        <p:spPr>
          <a:xfrm flipV="1">
            <a:off x="5834397" y="1459830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F9A1463-D8C2-4933-8CB6-AE5429F6BDAD}"/>
              </a:ext>
            </a:extLst>
          </p:cNvPr>
          <p:cNvGrpSpPr/>
          <p:nvPr/>
        </p:nvGrpSpPr>
        <p:grpSpPr>
          <a:xfrm>
            <a:off x="7068550" y="1010302"/>
            <a:ext cx="747809" cy="870999"/>
            <a:chOff x="6459886" y="1238528"/>
            <a:chExt cx="747809" cy="870999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63D6E6C-A3A6-4D7D-8665-3454E19EF997}"/>
                </a:ext>
              </a:extLst>
            </p:cNvPr>
            <p:cNvSpPr txBox="1"/>
            <p:nvPr/>
          </p:nvSpPr>
          <p:spPr>
            <a:xfrm>
              <a:off x="6459886" y="1238528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AB989FB-63BE-464E-8ADC-2A7455867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6637453" y="1600431"/>
              <a:ext cx="570242" cy="509096"/>
            </a:xfrm>
            <a:prstGeom prst="rect">
              <a:avLst/>
            </a:prstGeom>
          </p:spPr>
        </p:pic>
      </p:grpSp>
      <p:sp>
        <p:nvSpPr>
          <p:cNvPr id="28" name="椭圆 27">
            <a:extLst>
              <a:ext uri="{FF2B5EF4-FFF2-40B4-BE49-F238E27FC236}">
                <a16:creationId xmlns:a16="http://schemas.microsoft.com/office/drawing/2014/main" id="{16DB20F0-69FB-4608-B1E9-B876C6DA4CC4}"/>
              </a:ext>
            </a:extLst>
          </p:cNvPr>
          <p:cNvSpPr/>
          <p:nvPr/>
        </p:nvSpPr>
        <p:spPr>
          <a:xfrm>
            <a:off x="4336744" y="2008837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DCA2E4FA-9FBD-48AC-AF04-1455BCFF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72" y="2026868"/>
            <a:ext cx="475814" cy="472206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9B0ADA5-AF2B-43E8-9D7B-4E6075168A7F}"/>
              </a:ext>
            </a:extLst>
          </p:cNvPr>
          <p:cNvGrpSpPr/>
          <p:nvPr/>
        </p:nvGrpSpPr>
        <p:grpSpPr>
          <a:xfrm>
            <a:off x="6277573" y="1875829"/>
            <a:ext cx="767796" cy="872688"/>
            <a:chOff x="5358394" y="2456753"/>
            <a:chExt cx="767796" cy="872688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91720ED-948F-4131-AE71-37B60DDFFC67}"/>
                </a:ext>
              </a:extLst>
            </p:cNvPr>
            <p:cNvSpPr txBox="1"/>
            <p:nvPr/>
          </p:nvSpPr>
          <p:spPr>
            <a:xfrm>
              <a:off x="5358394" y="2456753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B6803152-A82D-4D28-A09A-244E62868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5555948" y="2820345"/>
              <a:ext cx="570242" cy="509096"/>
            </a:xfrm>
            <a:prstGeom prst="rect">
              <a:avLst/>
            </a:prstGeom>
          </p:spPr>
        </p:pic>
      </p:grp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CCFB557-ADAA-43B1-9CF8-E517596CEA8A}"/>
              </a:ext>
            </a:extLst>
          </p:cNvPr>
          <p:cNvCxnSpPr>
            <a:cxnSpLocks/>
          </p:cNvCxnSpPr>
          <p:nvPr/>
        </p:nvCxnSpPr>
        <p:spPr>
          <a:xfrm flipV="1">
            <a:off x="5062872" y="2262970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A0DAFE14-12E4-436F-9C0B-DE4B7D17F9E7}"/>
              </a:ext>
            </a:extLst>
          </p:cNvPr>
          <p:cNvSpPr/>
          <p:nvPr/>
        </p:nvSpPr>
        <p:spPr>
          <a:xfrm>
            <a:off x="3477378" y="2872427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EE428B4C-0118-4440-8BC3-05A4F2E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605" y="2890462"/>
            <a:ext cx="475814" cy="472207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AE37FE4-8288-4A5F-A4E7-81737E9E886B}"/>
              </a:ext>
            </a:extLst>
          </p:cNvPr>
          <p:cNvGrpSpPr/>
          <p:nvPr/>
        </p:nvGrpSpPr>
        <p:grpSpPr>
          <a:xfrm>
            <a:off x="5422357" y="2750876"/>
            <a:ext cx="787483" cy="864532"/>
            <a:chOff x="4162976" y="3624052"/>
            <a:chExt cx="787483" cy="86453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ABF23C2-A304-4CD1-B2A3-18030B62B363}"/>
                </a:ext>
              </a:extLst>
            </p:cNvPr>
            <p:cNvSpPr txBox="1"/>
            <p:nvPr/>
          </p:nvSpPr>
          <p:spPr>
            <a:xfrm>
              <a:off x="4162976" y="3624052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75B52B42-C99D-4929-A7C6-E8A7DF7CB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4380217" y="3979488"/>
              <a:ext cx="570242" cy="509096"/>
            </a:xfrm>
            <a:prstGeom prst="rect">
              <a:avLst/>
            </a:prstGeom>
          </p:spPr>
        </p:pic>
      </p:grp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D769D37D-32AA-4944-B711-35CDEC180E77}"/>
              </a:ext>
            </a:extLst>
          </p:cNvPr>
          <p:cNvCxnSpPr>
            <a:cxnSpLocks/>
          </p:cNvCxnSpPr>
          <p:nvPr/>
        </p:nvCxnSpPr>
        <p:spPr>
          <a:xfrm flipV="1">
            <a:off x="4224535" y="3122872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64C2A6B5-6DCF-46B8-94D9-1205AF706029}"/>
              </a:ext>
            </a:extLst>
          </p:cNvPr>
          <p:cNvSpPr/>
          <p:nvPr/>
        </p:nvSpPr>
        <p:spPr>
          <a:xfrm>
            <a:off x="2677496" y="3704889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004BA8ED-209A-49D8-8AF2-712957BD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24" y="3722920"/>
            <a:ext cx="475814" cy="472206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AFF1136-AA3E-475B-95EF-C1D334850865}"/>
              </a:ext>
            </a:extLst>
          </p:cNvPr>
          <p:cNvGrpSpPr/>
          <p:nvPr/>
        </p:nvGrpSpPr>
        <p:grpSpPr>
          <a:xfrm>
            <a:off x="4626547" y="3556467"/>
            <a:ext cx="809540" cy="868987"/>
            <a:chOff x="4626547" y="3556467"/>
            <a:chExt cx="809540" cy="86898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05DC39A-C3BE-4362-88EB-3D60724B50E4}"/>
                </a:ext>
              </a:extLst>
            </p:cNvPr>
            <p:cNvSpPr txBox="1"/>
            <p:nvPr/>
          </p:nvSpPr>
          <p:spPr>
            <a:xfrm>
              <a:off x="4626547" y="3556467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C0E0A68C-4781-4AB0-B141-22E99084F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4865845" y="3916358"/>
              <a:ext cx="570242" cy="509096"/>
            </a:xfrm>
            <a:prstGeom prst="rect">
              <a:avLst/>
            </a:prstGeom>
          </p:spPr>
        </p:pic>
      </p:grp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7F4F195-02AA-460C-8AAF-A6BAB5A4862A}"/>
              </a:ext>
            </a:extLst>
          </p:cNvPr>
          <p:cNvCxnSpPr>
            <a:cxnSpLocks/>
          </p:cNvCxnSpPr>
          <p:nvPr/>
        </p:nvCxnSpPr>
        <p:spPr>
          <a:xfrm flipV="1">
            <a:off x="3377908" y="3954022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>
            <a:extLst>
              <a:ext uri="{FF2B5EF4-FFF2-40B4-BE49-F238E27FC236}">
                <a16:creationId xmlns:a16="http://schemas.microsoft.com/office/drawing/2014/main" id="{CB2FA738-F419-4D80-963B-79F092351509}"/>
              </a:ext>
            </a:extLst>
          </p:cNvPr>
          <p:cNvSpPr/>
          <p:nvPr/>
        </p:nvSpPr>
        <p:spPr>
          <a:xfrm>
            <a:off x="1822798" y="4534425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C2730701-597D-4C9F-B20F-CFA80157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26" y="4552456"/>
            <a:ext cx="475814" cy="472206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85D0D55-CE85-49E1-BA29-A7EFC7E44E07}"/>
              </a:ext>
            </a:extLst>
          </p:cNvPr>
          <p:cNvGrpSpPr/>
          <p:nvPr/>
        </p:nvGrpSpPr>
        <p:grpSpPr>
          <a:xfrm>
            <a:off x="3784226" y="4409844"/>
            <a:ext cx="769030" cy="869366"/>
            <a:chOff x="3784226" y="4409844"/>
            <a:chExt cx="769030" cy="869366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4E673DD-A6E4-4293-BDCE-57778D5B249B}"/>
                </a:ext>
              </a:extLst>
            </p:cNvPr>
            <p:cNvSpPr txBox="1"/>
            <p:nvPr/>
          </p:nvSpPr>
          <p:spPr>
            <a:xfrm>
              <a:off x="3784226" y="4409844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16CC60E9-A09D-49FC-B6F5-7CB7B4208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3983014" y="4770114"/>
              <a:ext cx="570242" cy="509096"/>
            </a:xfrm>
            <a:prstGeom prst="rect">
              <a:avLst/>
            </a:prstGeom>
          </p:spPr>
        </p:pic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D8A7DDE4-64FD-4360-8466-D462486004F9}"/>
              </a:ext>
            </a:extLst>
          </p:cNvPr>
          <p:cNvCxnSpPr>
            <a:cxnSpLocks/>
          </p:cNvCxnSpPr>
          <p:nvPr/>
        </p:nvCxnSpPr>
        <p:spPr>
          <a:xfrm flipV="1">
            <a:off x="2535909" y="4783558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879488BA-D541-45C9-BFBB-991CC995A857}"/>
              </a:ext>
            </a:extLst>
          </p:cNvPr>
          <p:cNvSpPr/>
          <p:nvPr/>
        </p:nvSpPr>
        <p:spPr>
          <a:xfrm>
            <a:off x="968100" y="5396987"/>
            <a:ext cx="508270" cy="508268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7" name="Picture 4">
            <a:extLst>
              <a:ext uri="{FF2B5EF4-FFF2-40B4-BE49-F238E27FC236}">
                <a16:creationId xmlns:a16="http://schemas.microsoft.com/office/drawing/2014/main" id="{648B698D-9FFD-4957-9D61-3C6B6E1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28" y="5415018"/>
            <a:ext cx="475814" cy="472206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DB1CBF6-718D-4E2F-B83B-D6EC193A73B9}"/>
              </a:ext>
            </a:extLst>
          </p:cNvPr>
          <p:cNvGrpSpPr/>
          <p:nvPr/>
        </p:nvGrpSpPr>
        <p:grpSpPr>
          <a:xfrm>
            <a:off x="2962024" y="5261399"/>
            <a:ext cx="783877" cy="867169"/>
            <a:chOff x="2962024" y="5261399"/>
            <a:chExt cx="783877" cy="867169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105D3D90-962B-4E5D-8281-2BF898410A4E}"/>
                </a:ext>
              </a:extLst>
            </p:cNvPr>
            <p:cNvSpPr txBox="1"/>
            <p:nvPr/>
          </p:nvSpPr>
          <p:spPr>
            <a:xfrm>
              <a:off x="2962024" y="5261399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6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1FAAA575-0E79-4FF8-80B0-3BB4896BD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90913">
              <a:off x="3175659" y="5619472"/>
              <a:ext cx="570242" cy="509096"/>
            </a:xfrm>
            <a:prstGeom prst="rect">
              <a:avLst/>
            </a:prstGeom>
          </p:spPr>
        </p:pic>
      </p:grp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6E1FF4F-5D65-4B69-B59E-186A1DD72984}"/>
              </a:ext>
            </a:extLst>
          </p:cNvPr>
          <p:cNvCxnSpPr>
            <a:cxnSpLocks/>
          </p:cNvCxnSpPr>
          <p:nvPr/>
        </p:nvCxnSpPr>
        <p:spPr>
          <a:xfrm flipV="1">
            <a:off x="1672745" y="5646120"/>
            <a:ext cx="1310534" cy="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14430D10-8724-4C78-B666-8F44C6AB0E06}"/>
              </a:ext>
            </a:extLst>
          </p:cNvPr>
          <p:cNvSpPr txBox="1"/>
          <p:nvPr/>
        </p:nvSpPr>
        <p:spPr>
          <a:xfrm>
            <a:off x="6926771" y="1994013"/>
            <a:ext cx="1726677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请输入标题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82A73F1-BD30-4746-914A-5BE7C45ECD75}"/>
              </a:ext>
            </a:extLst>
          </p:cNvPr>
          <p:cNvSpPr txBox="1"/>
          <p:nvPr/>
        </p:nvSpPr>
        <p:spPr>
          <a:xfrm>
            <a:off x="8393293" y="2017096"/>
            <a:ext cx="1131139" cy="4154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A TITLE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0EBD938-BA06-43DE-96CF-5C34FE5558F6}"/>
              </a:ext>
            </a:extLst>
          </p:cNvPr>
          <p:cNvSpPr txBox="1"/>
          <p:nvPr/>
        </p:nvSpPr>
        <p:spPr>
          <a:xfrm>
            <a:off x="6114458" y="2848049"/>
            <a:ext cx="1726677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请输入标题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571F4E9-C47F-4E67-B7D1-5FC3DCED168A}"/>
              </a:ext>
            </a:extLst>
          </p:cNvPr>
          <p:cNvSpPr txBox="1"/>
          <p:nvPr/>
        </p:nvSpPr>
        <p:spPr>
          <a:xfrm>
            <a:off x="7580980" y="2871132"/>
            <a:ext cx="1131139" cy="4154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A TITLE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6BB35DF-4EF2-4338-B967-FC3047A6F71D}"/>
              </a:ext>
            </a:extLst>
          </p:cNvPr>
          <p:cNvSpPr txBox="1"/>
          <p:nvPr/>
        </p:nvSpPr>
        <p:spPr>
          <a:xfrm>
            <a:off x="3677519" y="5410158"/>
            <a:ext cx="1726677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请输入标题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7C9542F-6CFB-4EC4-AA3C-BECF9DAB91D5}"/>
              </a:ext>
            </a:extLst>
          </p:cNvPr>
          <p:cNvSpPr txBox="1"/>
          <p:nvPr/>
        </p:nvSpPr>
        <p:spPr>
          <a:xfrm>
            <a:off x="5144041" y="5433241"/>
            <a:ext cx="1131139" cy="4154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A TITLE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C7899DB-5A54-4B93-AE14-0906B73D5993}"/>
              </a:ext>
            </a:extLst>
          </p:cNvPr>
          <p:cNvSpPr txBox="1"/>
          <p:nvPr/>
        </p:nvSpPr>
        <p:spPr>
          <a:xfrm>
            <a:off x="5264045" y="3702085"/>
            <a:ext cx="1726677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请输入标题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56012CE-2E4D-431B-AF5C-C7D2502C187B}"/>
              </a:ext>
            </a:extLst>
          </p:cNvPr>
          <p:cNvSpPr txBox="1"/>
          <p:nvPr/>
        </p:nvSpPr>
        <p:spPr>
          <a:xfrm>
            <a:off x="6730567" y="3725168"/>
            <a:ext cx="1131139" cy="4154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A TITLE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9D5CA62-6ECF-4659-98EC-3BBCD177C61E}"/>
              </a:ext>
            </a:extLst>
          </p:cNvPr>
          <p:cNvSpPr txBox="1"/>
          <p:nvPr/>
        </p:nvSpPr>
        <p:spPr>
          <a:xfrm>
            <a:off x="4498298" y="4556121"/>
            <a:ext cx="1726677" cy="4616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请输入标题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7C2E297-C0AB-414C-BAF2-DDDD307C6AA6}"/>
              </a:ext>
            </a:extLst>
          </p:cNvPr>
          <p:cNvSpPr txBox="1"/>
          <p:nvPr/>
        </p:nvSpPr>
        <p:spPr>
          <a:xfrm>
            <a:off x="5964820" y="4579204"/>
            <a:ext cx="1131139" cy="4154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PLEASE ENTER A TITLE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60430D6-0F13-4D68-8CF6-7425688CFB59}"/>
              </a:ext>
            </a:extLst>
          </p:cNvPr>
          <p:cNvCxnSpPr>
            <a:cxnSpLocks/>
          </p:cNvCxnSpPr>
          <p:nvPr/>
        </p:nvCxnSpPr>
        <p:spPr>
          <a:xfrm flipH="1">
            <a:off x="-12700" y="3390996"/>
            <a:ext cx="1228488" cy="1246832"/>
          </a:xfrm>
          <a:prstGeom prst="line">
            <a:avLst/>
          </a:prstGeom>
          <a:ln w="15875">
            <a:gradFill>
              <a:gsLst>
                <a:gs pos="27000">
                  <a:schemeClr val="bg1"/>
                </a:gs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B56B918-5627-433C-91F6-A86556FC115F}"/>
              </a:ext>
            </a:extLst>
          </p:cNvPr>
          <p:cNvGrpSpPr/>
          <p:nvPr/>
        </p:nvGrpSpPr>
        <p:grpSpPr>
          <a:xfrm>
            <a:off x="-153696" y="7290566"/>
            <a:ext cx="1113637" cy="1353901"/>
            <a:chOff x="1721330" y="5966849"/>
            <a:chExt cx="556233" cy="676239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F431100-509E-4A64-8C3B-595E6BB288D3}"/>
                </a:ext>
              </a:extLst>
            </p:cNvPr>
            <p:cNvSpPr/>
            <p:nvPr/>
          </p:nvSpPr>
          <p:spPr>
            <a:xfrm>
              <a:off x="1721330" y="6580479"/>
              <a:ext cx="556233" cy="62609"/>
            </a:xfrm>
            <a:prstGeom prst="ellipse">
              <a:avLst/>
            </a:prstGeom>
            <a:solidFill>
              <a:srgbClr val="EAEAEA">
                <a:lumMod val="10000"/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5352B844-5958-4924-A0B5-D04C7B57C7B8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1864754" y="6136025"/>
              <a:ext cx="289911" cy="489876"/>
            </a:xfrm>
            <a:custGeom>
              <a:avLst/>
              <a:gdLst>
                <a:gd name="T0" fmla="*/ 121 w 2536"/>
                <a:gd name="T1" fmla="*/ 3811 h 4308"/>
                <a:gd name="T2" fmla="*/ 752 w 2536"/>
                <a:gd name="T3" fmla="*/ 4303 h 4308"/>
                <a:gd name="T4" fmla="*/ 1710 w 2536"/>
                <a:gd name="T5" fmla="*/ 4301 h 4308"/>
                <a:gd name="T6" fmla="*/ 2254 w 2536"/>
                <a:gd name="T7" fmla="*/ 3233 h 4308"/>
                <a:gd name="T8" fmla="*/ 1530 w 2536"/>
                <a:gd name="T9" fmla="*/ 2957 h 4308"/>
                <a:gd name="T10" fmla="*/ 1181 w 2536"/>
                <a:gd name="T11" fmla="*/ 3043 h 4308"/>
                <a:gd name="T12" fmla="*/ 1321 w 2536"/>
                <a:gd name="T13" fmla="*/ 3351 h 4308"/>
                <a:gd name="T14" fmla="*/ 1902 w 2536"/>
                <a:gd name="T15" fmla="*/ 3445 h 4308"/>
                <a:gd name="T16" fmla="*/ 1878 w 2536"/>
                <a:gd name="T17" fmla="*/ 3819 h 4308"/>
                <a:gd name="T18" fmla="*/ 1873 w 2536"/>
                <a:gd name="T19" fmla="*/ 3475 h 4308"/>
                <a:gd name="T20" fmla="*/ 1562 w 2536"/>
                <a:gd name="T21" fmla="*/ 3398 h 4308"/>
                <a:gd name="T22" fmla="*/ 1492 w 2536"/>
                <a:gd name="T23" fmla="*/ 3829 h 4308"/>
                <a:gd name="T24" fmla="*/ 834 w 2536"/>
                <a:gd name="T25" fmla="*/ 3724 h 4308"/>
                <a:gd name="T26" fmla="*/ 998 w 2536"/>
                <a:gd name="T27" fmla="*/ 2619 h 4308"/>
                <a:gd name="T28" fmla="*/ 1654 w 2536"/>
                <a:gd name="T29" fmla="*/ 2722 h 4308"/>
                <a:gd name="T30" fmla="*/ 1631 w 2536"/>
                <a:gd name="T31" fmla="*/ 2908 h 4308"/>
                <a:gd name="T32" fmla="*/ 1871 w 2536"/>
                <a:gd name="T33" fmla="*/ 2952 h 4308"/>
                <a:gd name="T34" fmla="*/ 1873 w 2536"/>
                <a:gd name="T35" fmla="*/ 358 h 4308"/>
                <a:gd name="T36" fmla="*/ 1464 w 2536"/>
                <a:gd name="T37" fmla="*/ 77 h 4308"/>
                <a:gd name="T38" fmla="*/ 1274 w 2536"/>
                <a:gd name="T39" fmla="*/ 357 h 4308"/>
                <a:gd name="T40" fmla="*/ 1273 w 2536"/>
                <a:gd name="T41" fmla="*/ 2257 h 4308"/>
                <a:gd name="T42" fmla="*/ 1157 w 2536"/>
                <a:gd name="T43" fmla="*/ 2257 h 4308"/>
                <a:gd name="T44" fmla="*/ 1157 w 2536"/>
                <a:gd name="T45" fmla="*/ 393 h 4308"/>
                <a:gd name="T46" fmla="*/ 824 w 2536"/>
                <a:gd name="T47" fmla="*/ 59 h 4308"/>
                <a:gd name="T48" fmla="*/ 555 w 2536"/>
                <a:gd name="T49" fmla="*/ 392 h 4308"/>
                <a:gd name="T50" fmla="*/ 555 w 2536"/>
                <a:gd name="T51" fmla="*/ 2165 h 4308"/>
                <a:gd name="T52" fmla="*/ 293 w 2536"/>
                <a:gd name="T53" fmla="*/ 2612 h 4308"/>
                <a:gd name="T54" fmla="*/ 121 w 2536"/>
                <a:gd name="T55" fmla="*/ 3811 h 4308"/>
                <a:gd name="T56" fmla="*/ 552 w 2536"/>
                <a:gd name="T57" fmla="*/ 3060 h 4308"/>
                <a:gd name="T58" fmla="*/ 551 w 2536"/>
                <a:gd name="T59" fmla="*/ 3820 h 4308"/>
                <a:gd name="T60" fmla="*/ 552 w 2536"/>
                <a:gd name="T61" fmla="*/ 3060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36" h="4308">
                  <a:moveTo>
                    <a:pt x="121" y="3811"/>
                  </a:moveTo>
                  <a:cubicBezTo>
                    <a:pt x="204" y="4087"/>
                    <a:pt x="462" y="4296"/>
                    <a:pt x="752" y="4303"/>
                  </a:cubicBezTo>
                  <a:cubicBezTo>
                    <a:pt x="1071" y="4303"/>
                    <a:pt x="1391" y="4308"/>
                    <a:pt x="1710" y="4301"/>
                  </a:cubicBezTo>
                  <a:cubicBezTo>
                    <a:pt x="2197" y="4268"/>
                    <a:pt x="2536" y="3649"/>
                    <a:pt x="2254" y="3233"/>
                  </a:cubicBezTo>
                  <a:cubicBezTo>
                    <a:pt x="2069" y="3038"/>
                    <a:pt x="1793" y="2959"/>
                    <a:pt x="1530" y="2957"/>
                  </a:cubicBezTo>
                  <a:cubicBezTo>
                    <a:pt x="1411" y="2957"/>
                    <a:pt x="1263" y="2936"/>
                    <a:pt x="1181" y="3043"/>
                  </a:cubicBezTo>
                  <a:cubicBezTo>
                    <a:pt x="1091" y="3156"/>
                    <a:pt x="1175" y="3347"/>
                    <a:pt x="1321" y="3351"/>
                  </a:cubicBezTo>
                  <a:cubicBezTo>
                    <a:pt x="1516" y="3353"/>
                    <a:pt x="1730" y="3335"/>
                    <a:pt x="1902" y="3445"/>
                  </a:cubicBezTo>
                  <a:cubicBezTo>
                    <a:pt x="2021" y="3540"/>
                    <a:pt x="1947" y="3715"/>
                    <a:pt x="1878" y="3819"/>
                  </a:cubicBezTo>
                  <a:cubicBezTo>
                    <a:pt x="1873" y="3704"/>
                    <a:pt x="1873" y="3590"/>
                    <a:pt x="1873" y="3475"/>
                  </a:cubicBezTo>
                  <a:cubicBezTo>
                    <a:pt x="1774" y="3434"/>
                    <a:pt x="1668" y="3411"/>
                    <a:pt x="1562" y="3398"/>
                  </a:cubicBezTo>
                  <a:cubicBezTo>
                    <a:pt x="1536" y="3541"/>
                    <a:pt x="1511" y="3685"/>
                    <a:pt x="1492" y="3829"/>
                  </a:cubicBezTo>
                  <a:cubicBezTo>
                    <a:pt x="1271" y="3803"/>
                    <a:pt x="1052" y="3762"/>
                    <a:pt x="834" y="3724"/>
                  </a:cubicBezTo>
                  <a:cubicBezTo>
                    <a:pt x="896" y="3357"/>
                    <a:pt x="965" y="2990"/>
                    <a:pt x="998" y="2619"/>
                  </a:cubicBezTo>
                  <a:cubicBezTo>
                    <a:pt x="1218" y="2645"/>
                    <a:pt x="1435" y="2692"/>
                    <a:pt x="1654" y="2722"/>
                  </a:cubicBezTo>
                  <a:cubicBezTo>
                    <a:pt x="1647" y="2784"/>
                    <a:pt x="1639" y="2846"/>
                    <a:pt x="1631" y="2908"/>
                  </a:cubicBezTo>
                  <a:cubicBezTo>
                    <a:pt x="1711" y="2921"/>
                    <a:pt x="1791" y="2936"/>
                    <a:pt x="1871" y="2952"/>
                  </a:cubicBezTo>
                  <a:cubicBezTo>
                    <a:pt x="1877" y="2088"/>
                    <a:pt x="1873" y="1223"/>
                    <a:pt x="1873" y="358"/>
                  </a:cubicBezTo>
                  <a:cubicBezTo>
                    <a:pt x="1875" y="160"/>
                    <a:pt x="1650" y="0"/>
                    <a:pt x="1464" y="77"/>
                  </a:cubicBezTo>
                  <a:cubicBezTo>
                    <a:pt x="1343" y="114"/>
                    <a:pt x="1273" y="235"/>
                    <a:pt x="1274" y="357"/>
                  </a:cubicBezTo>
                  <a:cubicBezTo>
                    <a:pt x="1270" y="991"/>
                    <a:pt x="1274" y="1624"/>
                    <a:pt x="1273" y="2257"/>
                  </a:cubicBezTo>
                  <a:cubicBezTo>
                    <a:pt x="1234" y="2257"/>
                    <a:pt x="1195" y="2257"/>
                    <a:pt x="1157" y="2257"/>
                  </a:cubicBezTo>
                  <a:cubicBezTo>
                    <a:pt x="1157" y="1636"/>
                    <a:pt x="1156" y="1015"/>
                    <a:pt x="1157" y="393"/>
                  </a:cubicBezTo>
                  <a:cubicBezTo>
                    <a:pt x="1172" y="216"/>
                    <a:pt x="1005" y="35"/>
                    <a:pt x="824" y="59"/>
                  </a:cubicBezTo>
                  <a:cubicBezTo>
                    <a:pt x="662" y="69"/>
                    <a:pt x="547" y="238"/>
                    <a:pt x="555" y="392"/>
                  </a:cubicBezTo>
                  <a:cubicBezTo>
                    <a:pt x="556" y="983"/>
                    <a:pt x="555" y="1574"/>
                    <a:pt x="555" y="2165"/>
                  </a:cubicBezTo>
                  <a:cubicBezTo>
                    <a:pt x="389" y="2254"/>
                    <a:pt x="360" y="2454"/>
                    <a:pt x="293" y="2612"/>
                  </a:cubicBezTo>
                  <a:cubicBezTo>
                    <a:pt x="147" y="2989"/>
                    <a:pt x="0" y="3408"/>
                    <a:pt x="121" y="3811"/>
                  </a:cubicBezTo>
                  <a:moveTo>
                    <a:pt x="552" y="3060"/>
                  </a:moveTo>
                  <a:cubicBezTo>
                    <a:pt x="558" y="3313"/>
                    <a:pt x="557" y="3567"/>
                    <a:pt x="551" y="3820"/>
                  </a:cubicBezTo>
                  <a:cubicBezTo>
                    <a:pt x="424" y="3585"/>
                    <a:pt x="475" y="3302"/>
                    <a:pt x="552" y="3060"/>
                  </a:cubicBezTo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" panose="020B0604020104020204" pitchFamily="34" charset="0"/>
                <a:ea typeface="微软雅黑 Light"/>
              </a:endParaRPr>
            </a:p>
          </p:txBody>
        </p:sp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19787342-56DF-46C4-B4AD-4B6060FC37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19267" y="5966849"/>
              <a:ext cx="160358" cy="15886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" name="对话气泡: 矩形 68">
            <a:extLst>
              <a:ext uri="{FF2B5EF4-FFF2-40B4-BE49-F238E27FC236}">
                <a16:creationId xmlns:a16="http://schemas.microsoft.com/office/drawing/2014/main" id="{375FCBAD-9DED-416F-BD02-7B863CF7A131}"/>
              </a:ext>
            </a:extLst>
          </p:cNvPr>
          <p:cNvSpPr/>
          <p:nvPr/>
        </p:nvSpPr>
        <p:spPr>
          <a:xfrm>
            <a:off x="1275702" y="7251700"/>
            <a:ext cx="10934700" cy="1231899"/>
          </a:xfrm>
          <a:prstGeom prst="wedgeRectCallout">
            <a:avLst>
              <a:gd name="adj1" fmla="val -53905"/>
              <a:gd name="adj2" fmla="val -295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/>
              <a:t>目录页里的校徽可以更换您所在院校的校徽，具体操作：</a:t>
            </a:r>
            <a:endParaRPr lang="en-US" altLang="zh-CN" sz="2400" dirty="0"/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复制您院校的校徽 → 鼠标右键点击本页面的校徽，更改图片</a:t>
            </a:r>
            <a:r>
              <a:rPr lang="en-US" altLang="zh-CN" sz="2400" dirty="0">
                <a:solidFill>
                  <a:srgbClr val="FFFF00"/>
                </a:solidFill>
              </a:rPr>
              <a:t>(</a:t>
            </a:r>
            <a:r>
              <a:rPr lang="zh-CN" altLang="en-US" sz="2400" dirty="0">
                <a:solidFill>
                  <a:srgbClr val="FFFF00"/>
                </a:solidFill>
              </a:rPr>
              <a:t>来自剪切板</a:t>
            </a:r>
            <a:r>
              <a:rPr lang="en-US" altLang="zh-CN" sz="2400" dirty="0">
                <a:solidFill>
                  <a:srgbClr val="FFFF00"/>
                </a:solidFill>
              </a:rPr>
              <a:t>)</a:t>
            </a:r>
            <a:r>
              <a:rPr lang="zh-CN" altLang="en-US" sz="2400" dirty="0">
                <a:solidFill>
                  <a:srgbClr val="FFFF00"/>
                </a:solidFill>
              </a:rPr>
              <a:t>即可</a:t>
            </a:r>
          </a:p>
        </p:txBody>
      </p:sp>
      <p:sp>
        <p:nvSpPr>
          <p:cNvPr id="71" name="对话气泡: 矩形 70">
            <a:extLst>
              <a:ext uri="{FF2B5EF4-FFF2-40B4-BE49-F238E27FC236}">
                <a16:creationId xmlns:a16="http://schemas.microsoft.com/office/drawing/2014/main" id="{223A77B6-0BAD-4D39-8D47-3AC7B1735537}"/>
              </a:ext>
            </a:extLst>
          </p:cNvPr>
          <p:cNvSpPr/>
          <p:nvPr/>
        </p:nvSpPr>
        <p:spPr>
          <a:xfrm>
            <a:off x="1275701" y="8665027"/>
            <a:ext cx="10947585" cy="1231899"/>
          </a:xfrm>
          <a:prstGeom prst="wedgeRectCallout">
            <a:avLst>
              <a:gd name="adj1" fmla="val -52165"/>
              <a:gd name="adj2" fmla="val -40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zh-CN" altLang="en-US" sz="2400" dirty="0">
                <a:solidFill>
                  <a:prstClr val="white"/>
                </a:solidFill>
              </a:rPr>
              <a:t>本页的图片可以选中</a:t>
            </a:r>
            <a:r>
              <a:rPr lang="en-US" altLang="zh-CN" sz="2400" dirty="0">
                <a:solidFill>
                  <a:prstClr val="white"/>
                </a:solidFill>
              </a:rPr>
              <a:t>Delete</a:t>
            </a:r>
            <a:r>
              <a:rPr lang="zh-CN" altLang="en-US" sz="2400" dirty="0">
                <a:solidFill>
                  <a:prstClr val="white"/>
                </a:solidFill>
              </a:rPr>
              <a:t>删除，然后使用占位符换成您想要的图片，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2400" dirty="0">
                <a:solidFill>
                  <a:srgbClr val="FFFF00"/>
                </a:solidFill>
              </a:rPr>
              <a:t>占位符详细操作流程请查看</a:t>
            </a:r>
            <a:r>
              <a:rPr lang="en-US" altLang="zh-CN" sz="2400" dirty="0">
                <a:solidFill>
                  <a:srgbClr val="FFFF00"/>
                </a:solidFill>
              </a:rPr>
              <a:t>P44</a:t>
            </a:r>
            <a:r>
              <a:rPr lang="zh-CN" altLang="en-US" sz="2400" dirty="0">
                <a:solidFill>
                  <a:srgbClr val="FFFF00"/>
                </a:solidFill>
              </a:rPr>
              <a:t>页</a:t>
            </a: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173AA756-FA01-4758-B1DC-C41C149A6F8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t="12274" b="12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97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10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31A97EC-C5A5-428F-A3C0-C780E069893D}"/>
              </a:ext>
            </a:extLst>
          </p:cNvPr>
          <p:cNvSpPr/>
          <p:nvPr/>
        </p:nvSpPr>
        <p:spPr>
          <a:xfrm>
            <a:off x="577324" y="1336523"/>
            <a:ext cx="11030476" cy="10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/>
              <a:t>该模板为公益性质，仅供山西建筑职业技术学院校内师生使用及分享，不用作商业用途</a:t>
            </a:r>
            <a:endParaRPr lang="en-US" altLang="zh-CN" sz="2200" b="1" dirty="0"/>
          </a:p>
          <a:p>
            <a:pPr>
              <a:lnSpc>
                <a:spcPct val="150000"/>
              </a:lnSpc>
            </a:pPr>
            <a:r>
              <a:rPr lang="zh-CN" altLang="en-US" sz="2200" b="1" dirty="0"/>
              <a:t>该模板中的图片来自</a:t>
            </a:r>
            <a:r>
              <a:rPr lang="en-US" altLang="zh-CN" sz="2200" b="1" dirty="0"/>
              <a:t>:</a:t>
            </a:r>
            <a:endParaRPr lang="zh-CN" altLang="en-US" sz="2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DA0D6-61F2-4D3D-A220-B126A88BB916}"/>
              </a:ext>
            </a:extLst>
          </p:cNvPr>
          <p:cNvSpPr txBox="1"/>
          <p:nvPr/>
        </p:nvSpPr>
        <p:spPr>
          <a:xfrm>
            <a:off x="548576" y="486387"/>
            <a:ext cx="214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使用说明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CE041B-FCE5-4BDD-B526-D2A603157CDD}"/>
              </a:ext>
            </a:extLst>
          </p:cNvPr>
          <p:cNvSpPr/>
          <p:nvPr/>
        </p:nvSpPr>
        <p:spPr>
          <a:xfrm>
            <a:off x="577324" y="2613322"/>
            <a:ext cx="11030476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山西建筑职业技术学院官网   </a:t>
            </a:r>
            <a:r>
              <a:rPr lang="en-US" altLang="zh-CN" sz="2000" dirty="0">
                <a:hlinkClick r:id="rId2"/>
              </a:rPr>
              <a:t>http://www.sxatc.com/</a:t>
            </a:r>
            <a:r>
              <a:rPr lang="zh-CN" altLang="en-US" sz="2000" dirty="0"/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E388B4-A5FE-4082-9D9A-5FBB462965DE}"/>
              </a:ext>
            </a:extLst>
          </p:cNvPr>
          <p:cNvSpPr/>
          <p:nvPr/>
        </p:nvSpPr>
        <p:spPr>
          <a:xfrm>
            <a:off x="577324" y="3298855"/>
            <a:ext cx="11030476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山西建筑职业技术学院微博协会   </a:t>
            </a:r>
            <a:r>
              <a:rPr lang="en-US" altLang="zh-CN" sz="2000" dirty="0"/>
              <a:t>https://weibo.com/u/3327141910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4B6906-E708-47F7-A157-9A9697D39695}"/>
              </a:ext>
            </a:extLst>
          </p:cNvPr>
          <p:cNvSpPr/>
          <p:nvPr/>
        </p:nvSpPr>
        <p:spPr>
          <a:xfrm>
            <a:off x="577324" y="4657736"/>
            <a:ext cx="4515376" cy="53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/>
              <a:t>如有侵权，请联系本人协商或删除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6A74A4D-989E-419A-AE31-297354E18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3" t="25263" r="11690" b="15649"/>
          <a:stretch/>
        </p:blipFill>
        <p:spPr>
          <a:xfrm>
            <a:off x="5520268" y="4408731"/>
            <a:ext cx="1144588" cy="1146297"/>
          </a:xfrm>
          <a:prstGeom prst="rect">
            <a:avLst/>
          </a:prstGeom>
        </p:spPr>
      </p:pic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56054983-1F08-4792-8830-CB6EEB9C3CC7}"/>
              </a:ext>
            </a:extLst>
          </p:cNvPr>
          <p:cNvSpPr/>
          <p:nvPr/>
        </p:nvSpPr>
        <p:spPr>
          <a:xfrm>
            <a:off x="8060267" y="4803691"/>
            <a:ext cx="2747851" cy="480719"/>
          </a:xfrm>
          <a:prstGeom prst="wedgeRectCallout">
            <a:avLst>
              <a:gd name="adj1" fmla="val 56343"/>
              <a:gd name="adj2" fmla="val 467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216000" rtlCol="0" anchor="ctr"/>
          <a:lstStyle/>
          <a:p>
            <a:pPr lvl="0" algn="ctr">
              <a:lnSpc>
                <a:spcPct val="130000"/>
              </a:lnSpc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感谢您的理解和配合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93E1F11-1D16-498F-926A-31697EAA4DBE}"/>
              </a:ext>
            </a:extLst>
          </p:cNvPr>
          <p:cNvGrpSpPr/>
          <p:nvPr/>
        </p:nvGrpSpPr>
        <p:grpSpPr>
          <a:xfrm>
            <a:off x="10840704" y="5164835"/>
            <a:ext cx="797259" cy="969265"/>
            <a:chOff x="1721330" y="5966849"/>
            <a:chExt cx="556233" cy="676239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4A3390B-C28E-45B8-A3FD-48BACCA92D7D}"/>
                </a:ext>
              </a:extLst>
            </p:cNvPr>
            <p:cNvSpPr/>
            <p:nvPr/>
          </p:nvSpPr>
          <p:spPr>
            <a:xfrm>
              <a:off x="1721330" y="6580479"/>
              <a:ext cx="556233" cy="62609"/>
            </a:xfrm>
            <a:prstGeom prst="ellipse">
              <a:avLst/>
            </a:prstGeom>
            <a:solidFill>
              <a:srgbClr val="EAEAEA">
                <a:lumMod val="10000"/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微软雅黑 Light"/>
                <a:cs typeface="+mn-cs"/>
              </a:endParaRPr>
            </a:p>
          </p:txBody>
        </p:sp>
        <p:sp>
          <p:nvSpPr>
            <p:cNvPr id="15" name="Freeform 90">
              <a:extLst>
                <a:ext uri="{FF2B5EF4-FFF2-40B4-BE49-F238E27FC236}">
                  <a16:creationId xmlns:a16="http://schemas.microsoft.com/office/drawing/2014/main" id="{A26CF274-4A38-4671-A14E-FBD7C6A63C3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1864754" y="6136025"/>
              <a:ext cx="289911" cy="489876"/>
            </a:xfrm>
            <a:custGeom>
              <a:avLst/>
              <a:gdLst>
                <a:gd name="T0" fmla="*/ 121 w 2536"/>
                <a:gd name="T1" fmla="*/ 3811 h 4308"/>
                <a:gd name="T2" fmla="*/ 752 w 2536"/>
                <a:gd name="T3" fmla="*/ 4303 h 4308"/>
                <a:gd name="T4" fmla="*/ 1710 w 2536"/>
                <a:gd name="T5" fmla="*/ 4301 h 4308"/>
                <a:gd name="T6" fmla="*/ 2254 w 2536"/>
                <a:gd name="T7" fmla="*/ 3233 h 4308"/>
                <a:gd name="T8" fmla="*/ 1530 w 2536"/>
                <a:gd name="T9" fmla="*/ 2957 h 4308"/>
                <a:gd name="T10" fmla="*/ 1181 w 2536"/>
                <a:gd name="T11" fmla="*/ 3043 h 4308"/>
                <a:gd name="T12" fmla="*/ 1321 w 2536"/>
                <a:gd name="T13" fmla="*/ 3351 h 4308"/>
                <a:gd name="T14" fmla="*/ 1902 w 2536"/>
                <a:gd name="T15" fmla="*/ 3445 h 4308"/>
                <a:gd name="T16" fmla="*/ 1878 w 2536"/>
                <a:gd name="T17" fmla="*/ 3819 h 4308"/>
                <a:gd name="T18" fmla="*/ 1873 w 2536"/>
                <a:gd name="T19" fmla="*/ 3475 h 4308"/>
                <a:gd name="T20" fmla="*/ 1562 w 2536"/>
                <a:gd name="T21" fmla="*/ 3398 h 4308"/>
                <a:gd name="T22" fmla="*/ 1492 w 2536"/>
                <a:gd name="T23" fmla="*/ 3829 h 4308"/>
                <a:gd name="T24" fmla="*/ 834 w 2536"/>
                <a:gd name="T25" fmla="*/ 3724 h 4308"/>
                <a:gd name="T26" fmla="*/ 998 w 2536"/>
                <a:gd name="T27" fmla="*/ 2619 h 4308"/>
                <a:gd name="T28" fmla="*/ 1654 w 2536"/>
                <a:gd name="T29" fmla="*/ 2722 h 4308"/>
                <a:gd name="T30" fmla="*/ 1631 w 2536"/>
                <a:gd name="T31" fmla="*/ 2908 h 4308"/>
                <a:gd name="T32" fmla="*/ 1871 w 2536"/>
                <a:gd name="T33" fmla="*/ 2952 h 4308"/>
                <a:gd name="T34" fmla="*/ 1873 w 2536"/>
                <a:gd name="T35" fmla="*/ 358 h 4308"/>
                <a:gd name="T36" fmla="*/ 1464 w 2536"/>
                <a:gd name="T37" fmla="*/ 77 h 4308"/>
                <a:gd name="T38" fmla="*/ 1274 w 2536"/>
                <a:gd name="T39" fmla="*/ 357 h 4308"/>
                <a:gd name="T40" fmla="*/ 1273 w 2536"/>
                <a:gd name="T41" fmla="*/ 2257 h 4308"/>
                <a:gd name="T42" fmla="*/ 1157 w 2536"/>
                <a:gd name="T43" fmla="*/ 2257 h 4308"/>
                <a:gd name="T44" fmla="*/ 1157 w 2536"/>
                <a:gd name="T45" fmla="*/ 393 h 4308"/>
                <a:gd name="T46" fmla="*/ 824 w 2536"/>
                <a:gd name="T47" fmla="*/ 59 h 4308"/>
                <a:gd name="T48" fmla="*/ 555 w 2536"/>
                <a:gd name="T49" fmla="*/ 392 h 4308"/>
                <a:gd name="T50" fmla="*/ 555 w 2536"/>
                <a:gd name="T51" fmla="*/ 2165 h 4308"/>
                <a:gd name="T52" fmla="*/ 293 w 2536"/>
                <a:gd name="T53" fmla="*/ 2612 h 4308"/>
                <a:gd name="T54" fmla="*/ 121 w 2536"/>
                <a:gd name="T55" fmla="*/ 3811 h 4308"/>
                <a:gd name="T56" fmla="*/ 552 w 2536"/>
                <a:gd name="T57" fmla="*/ 3060 h 4308"/>
                <a:gd name="T58" fmla="*/ 551 w 2536"/>
                <a:gd name="T59" fmla="*/ 3820 h 4308"/>
                <a:gd name="T60" fmla="*/ 552 w 2536"/>
                <a:gd name="T61" fmla="*/ 3060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36" h="4308">
                  <a:moveTo>
                    <a:pt x="121" y="3811"/>
                  </a:moveTo>
                  <a:cubicBezTo>
                    <a:pt x="204" y="4087"/>
                    <a:pt x="462" y="4296"/>
                    <a:pt x="752" y="4303"/>
                  </a:cubicBezTo>
                  <a:cubicBezTo>
                    <a:pt x="1071" y="4303"/>
                    <a:pt x="1391" y="4308"/>
                    <a:pt x="1710" y="4301"/>
                  </a:cubicBezTo>
                  <a:cubicBezTo>
                    <a:pt x="2197" y="4268"/>
                    <a:pt x="2536" y="3649"/>
                    <a:pt x="2254" y="3233"/>
                  </a:cubicBezTo>
                  <a:cubicBezTo>
                    <a:pt x="2069" y="3038"/>
                    <a:pt x="1793" y="2959"/>
                    <a:pt x="1530" y="2957"/>
                  </a:cubicBezTo>
                  <a:cubicBezTo>
                    <a:pt x="1411" y="2957"/>
                    <a:pt x="1263" y="2936"/>
                    <a:pt x="1181" y="3043"/>
                  </a:cubicBezTo>
                  <a:cubicBezTo>
                    <a:pt x="1091" y="3156"/>
                    <a:pt x="1175" y="3347"/>
                    <a:pt x="1321" y="3351"/>
                  </a:cubicBezTo>
                  <a:cubicBezTo>
                    <a:pt x="1516" y="3353"/>
                    <a:pt x="1730" y="3335"/>
                    <a:pt x="1902" y="3445"/>
                  </a:cubicBezTo>
                  <a:cubicBezTo>
                    <a:pt x="2021" y="3540"/>
                    <a:pt x="1947" y="3715"/>
                    <a:pt x="1878" y="3819"/>
                  </a:cubicBezTo>
                  <a:cubicBezTo>
                    <a:pt x="1873" y="3704"/>
                    <a:pt x="1873" y="3590"/>
                    <a:pt x="1873" y="3475"/>
                  </a:cubicBezTo>
                  <a:cubicBezTo>
                    <a:pt x="1774" y="3434"/>
                    <a:pt x="1668" y="3411"/>
                    <a:pt x="1562" y="3398"/>
                  </a:cubicBezTo>
                  <a:cubicBezTo>
                    <a:pt x="1536" y="3541"/>
                    <a:pt x="1511" y="3685"/>
                    <a:pt x="1492" y="3829"/>
                  </a:cubicBezTo>
                  <a:cubicBezTo>
                    <a:pt x="1271" y="3803"/>
                    <a:pt x="1052" y="3762"/>
                    <a:pt x="834" y="3724"/>
                  </a:cubicBezTo>
                  <a:cubicBezTo>
                    <a:pt x="896" y="3357"/>
                    <a:pt x="965" y="2990"/>
                    <a:pt x="998" y="2619"/>
                  </a:cubicBezTo>
                  <a:cubicBezTo>
                    <a:pt x="1218" y="2645"/>
                    <a:pt x="1435" y="2692"/>
                    <a:pt x="1654" y="2722"/>
                  </a:cubicBezTo>
                  <a:cubicBezTo>
                    <a:pt x="1647" y="2784"/>
                    <a:pt x="1639" y="2846"/>
                    <a:pt x="1631" y="2908"/>
                  </a:cubicBezTo>
                  <a:cubicBezTo>
                    <a:pt x="1711" y="2921"/>
                    <a:pt x="1791" y="2936"/>
                    <a:pt x="1871" y="2952"/>
                  </a:cubicBezTo>
                  <a:cubicBezTo>
                    <a:pt x="1877" y="2088"/>
                    <a:pt x="1873" y="1223"/>
                    <a:pt x="1873" y="358"/>
                  </a:cubicBezTo>
                  <a:cubicBezTo>
                    <a:pt x="1875" y="160"/>
                    <a:pt x="1650" y="0"/>
                    <a:pt x="1464" y="77"/>
                  </a:cubicBezTo>
                  <a:cubicBezTo>
                    <a:pt x="1343" y="114"/>
                    <a:pt x="1273" y="235"/>
                    <a:pt x="1274" y="357"/>
                  </a:cubicBezTo>
                  <a:cubicBezTo>
                    <a:pt x="1270" y="991"/>
                    <a:pt x="1274" y="1624"/>
                    <a:pt x="1273" y="2257"/>
                  </a:cubicBezTo>
                  <a:cubicBezTo>
                    <a:pt x="1234" y="2257"/>
                    <a:pt x="1195" y="2257"/>
                    <a:pt x="1157" y="2257"/>
                  </a:cubicBezTo>
                  <a:cubicBezTo>
                    <a:pt x="1157" y="1636"/>
                    <a:pt x="1156" y="1015"/>
                    <a:pt x="1157" y="393"/>
                  </a:cubicBezTo>
                  <a:cubicBezTo>
                    <a:pt x="1172" y="216"/>
                    <a:pt x="1005" y="35"/>
                    <a:pt x="824" y="59"/>
                  </a:cubicBezTo>
                  <a:cubicBezTo>
                    <a:pt x="662" y="69"/>
                    <a:pt x="547" y="238"/>
                    <a:pt x="555" y="392"/>
                  </a:cubicBezTo>
                  <a:cubicBezTo>
                    <a:pt x="556" y="983"/>
                    <a:pt x="555" y="1574"/>
                    <a:pt x="555" y="2165"/>
                  </a:cubicBezTo>
                  <a:cubicBezTo>
                    <a:pt x="389" y="2254"/>
                    <a:pt x="360" y="2454"/>
                    <a:pt x="293" y="2612"/>
                  </a:cubicBezTo>
                  <a:cubicBezTo>
                    <a:pt x="147" y="2989"/>
                    <a:pt x="0" y="3408"/>
                    <a:pt x="121" y="3811"/>
                  </a:cubicBezTo>
                  <a:moveTo>
                    <a:pt x="552" y="3060"/>
                  </a:moveTo>
                  <a:cubicBezTo>
                    <a:pt x="558" y="3313"/>
                    <a:pt x="557" y="3567"/>
                    <a:pt x="551" y="3820"/>
                  </a:cubicBezTo>
                  <a:cubicBezTo>
                    <a:pt x="424" y="3585"/>
                    <a:pt x="475" y="3302"/>
                    <a:pt x="552" y="3060"/>
                  </a:cubicBezTo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" panose="020B0604020104020204" pitchFamily="34" charset="0"/>
                <a:ea typeface="微软雅黑 Light"/>
              </a:endParaRPr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7C563CBC-1DCF-414D-B3F5-6635ABEA1E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19267" y="5966849"/>
              <a:ext cx="160358" cy="15886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472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14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616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2152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28D93F6-3836-4530-8E0D-C649F14C2161}"/>
              </a:ext>
            </a:extLst>
          </p:cNvPr>
          <p:cNvSpPr/>
          <p:nvPr/>
        </p:nvSpPr>
        <p:spPr>
          <a:xfrm>
            <a:off x="0" y="0"/>
            <a:ext cx="426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82FA8F-43BD-40E9-B63B-1147F88E892B}"/>
              </a:ext>
            </a:extLst>
          </p:cNvPr>
          <p:cNvSpPr txBox="1"/>
          <p:nvPr/>
        </p:nvSpPr>
        <p:spPr>
          <a:xfrm>
            <a:off x="5895993" y="1215075"/>
            <a:ext cx="198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</a:rPr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F89B5E-88DC-4BED-B89B-0DEF3BA128F4}"/>
              </a:ext>
            </a:extLst>
          </p:cNvPr>
          <p:cNvSpPr txBox="1"/>
          <p:nvPr/>
        </p:nvSpPr>
        <p:spPr>
          <a:xfrm>
            <a:off x="5895993" y="1666122"/>
            <a:ext cx="209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100" spc="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A7A695-0888-417C-A86A-16F6DAEE960A}"/>
              </a:ext>
            </a:extLst>
          </p:cNvPr>
          <p:cNvSpPr txBox="1"/>
          <p:nvPr/>
        </p:nvSpPr>
        <p:spPr>
          <a:xfrm>
            <a:off x="5895993" y="4833116"/>
            <a:ext cx="198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</a:rPr>
              <a:t>请输入标题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D9FC8C-1579-469F-9DC8-2E9B138D09DB}"/>
              </a:ext>
            </a:extLst>
          </p:cNvPr>
          <p:cNvSpPr txBox="1"/>
          <p:nvPr/>
        </p:nvSpPr>
        <p:spPr>
          <a:xfrm>
            <a:off x="5911234" y="5284163"/>
            <a:ext cx="209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100" spc="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C0876E-6BA2-40A3-AC7F-34FA27B35341}"/>
              </a:ext>
            </a:extLst>
          </p:cNvPr>
          <p:cNvSpPr txBox="1"/>
          <p:nvPr/>
        </p:nvSpPr>
        <p:spPr>
          <a:xfrm>
            <a:off x="5895993" y="2420822"/>
            <a:ext cx="198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</a:rPr>
              <a:t>请输入标题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9598C1-C8EE-4A7A-9483-4D3DDDD6302C}"/>
              </a:ext>
            </a:extLst>
          </p:cNvPr>
          <p:cNvSpPr txBox="1"/>
          <p:nvPr/>
        </p:nvSpPr>
        <p:spPr>
          <a:xfrm>
            <a:off x="5931651" y="2871869"/>
            <a:ext cx="209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100" spc="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C4F13CB-1FEF-455A-9E65-A7C10EE2F8B2}"/>
              </a:ext>
            </a:extLst>
          </p:cNvPr>
          <p:cNvGrpSpPr/>
          <p:nvPr/>
        </p:nvGrpSpPr>
        <p:grpSpPr>
          <a:xfrm>
            <a:off x="4973373" y="1097142"/>
            <a:ext cx="782197" cy="986641"/>
            <a:chOff x="4998773" y="1097142"/>
            <a:chExt cx="782197" cy="98664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4AC7C3-C784-4047-9ED1-975ABDFF1107}"/>
                </a:ext>
              </a:extLst>
            </p:cNvPr>
            <p:cNvSpPr txBox="1"/>
            <p:nvPr/>
          </p:nvSpPr>
          <p:spPr>
            <a:xfrm>
              <a:off x="4998773" y="1097142"/>
              <a:ext cx="685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800" b="1" dirty="0">
                  <a:solidFill>
                    <a:schemeClr val="accent2"/>
                  </a:solidFill>
                  <a:latin typeface="+mn-ea"/>
                </a:rPr>
                <a:t>1</a:t>
              </a:r>
              <a:endParaRPr lang="zh-CN" altLang="en-US" sz="5800" b="1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A6F6D76-23B9-46A2-864C-1304B96BE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5210728" y="1574687"/>
              <a:ext cx="570242" cy="509096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856EBEF-4EE1-4FC1-8C82-F93AE34EA4EE}"/>
              </a:ext>
            </a:extLst>
          </p:cNvPr>
          <p:cNvGrpSpPr/>
          <p:nvPr/>
        </p:nvGrpSpPr>
        <p:grpSpPr>
          <a:xfrm>
            <a:off x="4973373" y="4684325"/>
            <a:ext cx="836651" cy="1019383"/>
            <a:chOff x="4998773" y="4684325"/>
            <a:chExt cx="836651" cy="101938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97FFC62-9328-475C-A103-AF3A8D580091}"/>
                </a:ext>
              </a:extLst>
            </p:cNvPr>
            <p:cNvSpPr txBox="1"/>
            <p:nvPr/>
          </p:nvSpPr>
          <p:spPr>
            <a:xfrm>
              <a:off x="4998773" y="4684325"/>
              <a:ext cx="685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800" b="1" dirty="0">
                  <a:solidFill>
                    <a:schemeClr val="accent2"/>
                  </a:solidFill>
                  <a:latin typeface="+mn-ea"/>
                </a:rPr>
                <a:t>4</a:t>
              </a:r>
              <a:endParaRPr lang="zh-CN" altLang="en-US" sz="5800" b="1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B0F8DF-2A57-4ED9-AD3D-2F673E52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5265182" y="5194612"/>
              <a:ext cx="570242" cy="509096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97B386E-8F0E-4C32-83CD-2DF359EA5521}"/>
              </a:ext>
            </a:extLst>
          </p:cNvPr>
          <p:cNvGrpSpPr/>
          <p:nvPr/>
        </p:nvGrpSpPr>
        <p:grpSpPr>
          <a:xfrm>
            <a:off x="4973373" y="2265065"/>
            <a:ext cx="722691" cy="1047087"/>
            <a:chOff x="4998773" y="2265065"/>
            <a:chExt cx="722691" cy="104708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88A1758-6786-4A7D-8476-C33FE40964BE}"/>
                </a:ext>
              </a:extLst>
            </p:cNvPr>
            <p:cNvSpPr txBox="1"/>
            <p:nvPr/>
          </p:nvSpPr>
          <p:spPr>
            <a:xfrm>
              <a:off x="4998773" y="2265065"/>
              <a:ext cx="685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800" b="1" dirty="0">
                  <a:solidFill>
                    <a:schemeClr val="accent2"/>
                  </a:solidFill>
                  <a:latin typeface="+mn-ea"/>
                </a:rPr>
                <a:t>2</a:t>
              </a:r>
              <a:endParaRPr lang="zh-CN" altLang="en-US" sz="5800" b="1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8AED96D-DEB2-4820-9C2C-998B7FD2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5151222" y="2803056"/>
              <a:ext cx="570242" cy="509096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C8F69C7-E197-430A-830F-A38A31A8D4B4}"/>
              </a:ext>
            </a:extLst>
          </p:cNvPr>
          <p:cNvGrpSpPr/>
          <p:nvPr/>
        </p:nvGrpSpPr>
        <p:grpSpPr>
          <a:xfrm>
            <a:off x="4973373" y="3493434"/>
            <a:ext cx="748121" cy="1009609"/>
            <a:chOff x="4998773" y="3493434"/>
            <a:chExt cx="748121" cy="1009609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56521D2-3066-4826-9B4A-FC6245BDA2DC}"/>
                </a:ext>
              </a:extLst>
            </p:cNvPr>
            <p:cNvSpPr txBox="1"/>
            <p:nvPr/>
          </p:nvSpPr>
          <p:spPr>
            <a:xfrm>
              <a:off x="4998773" y="3493434"/>
              <a:ext cx="685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800" b="1" dirty="0">
                  <a:solidFill>
                    <a:schemeClr val="accent2"/>
                  </a:solidFill>
                  <a:latin typeface="+mn-ea"/>
                </a:rPr>
                <a:t>3</a:t>
              </a:r>
              <a:endParaRPr lang="zh-CN" altLang="en-US" sz="5800" b="1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BAF8ED2-E4A8-42B8-8B6A-21F483801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5176652" y="3993947"/>
              <a:ext cx="570242" cy="509096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81E73CF-A0EE-427B-A3C6-16039F9E51F9}"/>
              </a:ext>
            </a:extLst>
          </p:cNvPr>
          <p:cNvSpPr txBox="1"/>
          <p:nvPr/>
        </p:nvSpPr>
        <p:spPr>
          <a:xfrm>
            <a:off x="5895993" y="3654832"/>
            <a:ext cx="198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+mn-ea"/>
              </a:rPr>
              <a:t>请输入标题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4B108D-C39A-4F92-A3A8-15F3BBC8D6C2}"/>
              </a:ext>
            </a:extLst>
          </p:cNvPr>
          <p:cNvSpPr txBox="1"/>
          <p:nvPr/>
        </p:nvSpPr>
        <p:spPr>
          <a:xfrm>
            <a:off x="5911234" y="4105879"/>
            <a:ext cx="209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100" spc="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图形 22">
            <a:extLst>
              <a:ext uri="{FF2B5EF4-FFF2-40B4-BE49-F238E27FC236}">
                <a16:creationId xmlns:a16="http://schemas.microsoft.com/office/drawing/2014/main" id="{819F0A3A-CF6A-42CC-A435-6890636BC0E5}"/>
              </a:ext>
            </a:extLst>
          </p:cNvPr>
          <p:cNvSpPr/>
          <p:nvPr/>
        </p:nvSpPr>
        <p:spPr>
          <a:xfrm>
            <a:off x="1357162" y="3968827"/>
            <a:ext cx="1552876" cy="1397584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189300 w 420665"/>
              <a:gd name="connsiteY11" fmla="*/ 126200 h 378599"/>
              <a:gd name="connsiteX12" fmla="*/ 189300 w 420665"/>
              <a:gd name="connsiteY12" fmla="*/ 294466 h 378599"/>
              <a:gd name="connsiteX13" fmla="*/ 231366 w 420665"/>
              <a:gd name="connsiteY13" fmla="*/ 294466 h 378599"/>
              <a:gd name="connsiteX14" fmla="*/ 231366 w 420665"/>
              <a:gd name="connsiteY14" fmla="*/ 126200 h 378599"/>
              <a:gd name="connsiteX15" fmla="*/ 189300 w 420665"/>
              <a:gd name="connsiteY15" fmla="*/ 126200 h 378599"/>
              <a:gd name="connsiteX16" fmla="*/ 273433 w 420665"/>
              <a:gd name="connsiteY16" fmla="*/ 189300 h 378599"/>
              <a:gd name="connsiteX17" fmla="*/ 273433 w 420665"/>
              <a:gd name="connsiteY17" fmla="*/ 294466 h 378599"/>
              <a:gd name="connsiteX18" fmla="*/ 315499 w 420665"/>
              <a:gd name="connsiteY18" fmla="*/ 294466 h 378599"/>
              <a:gd name="connsiteX19" fmla="*/ 315499 w 420665"/>
              <a:gd name="connsiteY19" fmla="*/ 189300 h 378599"/>
              <a:gd name="connsiteX20" fmla="*/ 273433 w 420665"/>
              <a:gd name="connsiteY20" fmla="*/ 189300 h 378599"/>
              <a:gd name="connsiteX21" fmla="*/ 105166 w 420665"/>
              <a:gd name="connsiteY21" fmla="*/ 231366 h 378599"/>
              <a:gd name="connsiteX22" fmla="*/ 105166 w 420665"/>
              <a:gd name="connsiteY22" fmla="*/ 294466 h 378599"/>
              <a:gd name="connsiteX23" fmla="*/ 147233 w 420665"/>
              <a:gd name="connsiteY23" fmla="*/ 294466 h 378599"/>
              <a:gd name="connsiteX24" fmla="*/ 147233 w 420665"/>
              <a:gd name="connsiteY24" fmla="*/ 231366 h 378599"/>
              <a:gd name="connsiteX25" fmla="*/ 105166 w 420665"/>
              <a:gd name="connsiteY25" fmla="*/ 231366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189300" y="126200"/>
                </a:moveTo>
                <a:lnTo>
                  <a:pt x="189300" y="294466"/>
                </a:lnTo>
                <a:lnTo>
                  <a:pt x="231366" y="294466"/>
                </a:lnTo>
                <a:lnTo>
                  <a:pt x="231366" y="126200"/>
                </a:lnTo>
                <a:lnTo>
                  <a:pt x="189300" y="126200"/>
                </a:lnTo>
                <a:close/>
                <a:moveTo>
                  <a:pt x="273433" y="189300"/>
                </a:moveTo>
                <a:lnTo>
                  <a:pt x="273433" y="294466"/>
                </a:lnTo>
                <a:lnTo>
                  <a:pt x="315499" y="294466"/>
                </a:lnTo>
                <a:lnTo>
                  <a:pt x="315499" y="189300"/>
                </a:lnTo>
                <a:lnTo>
                  <a:pt x="273433" y="189300"/>
                </a:lnTo>
                <a:close/>
                <a:moveTo>
                  <a:pt x="105166" y="231366"/>
                </a:moveTo>
                <a:lnTo>
                  <a:pt x="105166" y="294466"/>
                </a:lnTo>
                <a:lnTo>
                  <a:pt x="147233" y="294466"/>
                </a:lnTo>
                <a:lnTo>
                  <a:pt x="147233" y="231366"/>
                </a:lnTo>
                <a:lnTo>
                  <a:pt x="105166" y="231366"/>
                </a:lnTo>
                <a:close/>
              </a:path>
            </a:pathLst>
          </a:custGeom>
          <a:solidFill>
            <a:schemeClr val="bg1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63807B-4C70-420C-8292-87998A585A1C}"/>
              </a:ext>
            </a:extLst>
          </p:cNvPr>
          <p:cNvSpPr txBox="1"/>
          <p:nvPr/>
        </p:nvSpPr>
        <p:spPr>
          <a:xfrm>
            <a:off x="227408" y="2187369"/>
            <a:ext cx="3812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E5E3927-2ADF-42D9-B0FB-05135BA48069}"/>
              </a:ext>
            </a:extLst>
          </p:cNvPr>
          <p:cNvSpPr txBox="1"/>
          <p:nvPr/>
        </p:nvSpPr>
        <p:spPr>
          <a:xfrm>
            <a:off x="703709" y="816020"/>
            <a:ext cx="2859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 录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C2E0778-16CA-4360-970F-23015ECB0B68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4EFA5D1-4238-45E1-8C9C-5ED8A8C40FD2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8F869821-64B1-4F2F-BCD6-0361FF64188A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54" name="Freeform 90">
                <a:extLst>
                  <a:ext uri="{FF2B5EF4-FFF2-40B4-BE49-F238E27FC236}">
                    <a16:creationId xmlns:a16="http://schemas.microsoft.com/office/drawing/2014/main" id="{D338C8B5-1385-4923-9067-D5216C6D78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55" name="Oval 5">
                <a:extLst>
                  <a:ext uri="{FF2B5EF4-FFF2-40B4-BE49-F238E27FC236}">
                    <a16:creationId xmlns:a16="http://schemas.microsoft.com/office/drawing/2014/main" id="{D16B2B50-F7E3-4AD1-8FB0-DAADBF876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对话气泡: 矩形 50">
              <a:extLst>
                <a:ext uri="{FF2B5EF4-FFF2-40B4-BE49-F238E27FC236}">
                  <a16:creationId xmlns:a16="http://schemas.microsoft.com/office/drawing/2014/main" id="{4460072E-5FD6-4AB0-851D-7E5C85E0EFDD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P44</a:t>
              </a:r>
              <a:r>
                <a:rPr lang="zh-CN" altLang="en-US" sz="2400" dirty="0">
                  <a:solidFill>
                    <a:srgbClr val="FFFF00"/>
                  </a:solidFill>
                </a:rPr>
                <a:t>页</a:t>
              </a:r>
            </a:p>
          </p:txBody>
        </p:sp>
      </p:grp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2BD8E84C-0D84-4265-999D-69B31EA2E8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14543" r="17788" b="3245"/>
          <a:stretch/>
        </p:blipFill>
        <p:spPr>
          <a:xfrm flipH="1">
            <a:off x="8635999" y="0"/>
            <a:ext cx="3596485" cy="6858000"/>
          </a:xfrm>
        </p:spPr>
      </p:pic>
    </p:spTree>
    <p:extLst>
      <p:ext uri="{BB962C8B-B14F-4D97-AF65-F5344CB8AC3E}">
        <p14:creationId xmlns:p14="http://schemas.microsoft.com/office/powerpoint/2010/main" val="195975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28D93F6-3836-4530-8E0D-C649F14C2161}"/>
              </a:ext>
            </a:extLst>
          </p:cNvPr>
          <p:cNvSpPr/>
          <p:nvPr/>
        </p:nvSpPr>
        <p:spPr>
          <a:xfrm>
            <a:off x="0" y="0"/>
            <a:ext cx="426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39B1EE-0F93-4A18-B2E9-A79BF858A2E4}"/>
              </a:ext>
            </a:extLst>
          </p:cNvPr>
          <p:cNvSpPr txBox="1"/>
          <p:nvPr/>
        </p:nvSpPr>
        <p:spPr>
          <a:xfrm>
            <a:off x="227408" y="2187369"/>
            <a:ext cx="3812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2EFFAC-3430-413A-B8E7-D8090A8FE580}"/>
              </a:ext>
            </a:extLst>
          </p:cNvPr>
          <p:cNvSpPr txBox="1"/>
          <p:nvPr/>
        </p:nvSpPr>
        <p:spPr>
          <a:xfrm>
            <a:off x="703709" y="816020"/>
            <a:ext cx="2859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 录</a:t>
            </a:r>
          </a:p>
        </p:txBody>
      </p:sp>
      <p:sp>
        <p:nvSpPr>
          <p:cNvPr id="43" name="图形 22">
            <a:extLst>
              <a:ext uri="{FF2B5EF4-FFF2-40B4-BE49-F238E27FC236}">
                <a16:creationId xmlns:a16="http://schemas.microsoft.com/office/drawing/2014/main" id="{819F0A3A-CF6A-42CC-A435-6890636BC0E5}"/>
              </a:ext>
            </a:extLst>
          </p:cNvPr>
          <p:cNvSpPr/>
          <p:nvPr/>
        </p:nvSpPr>
        <p:spPr>
          <a:xfrm>
            <a:off x="1357162" y="3968827"/>
            <a:ext cx="1552876" cy="1397584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189300 w 420665"/>
              <a:gd name="connsiteY11" fmla="*/ 126200 h 378599"/>
              <a:gd name="connsiteX12" fmla="*/ 189300 w 420665"/>
              <a:gd name="connsiteY12" fmla="*/ 294466 h 378599"/>
              <a:gd name="connsiteX13" fmla="*/ 231366 w 420665"/>
              <a:gd name="connsiteY13" fmla="*/ 294466 h 378599"/>
              <a:gd name="connsiteX14" fmla="*/ 231366 w 420665"/>
              <a:gd name="connsiteY14" fmla="*/ 126200 h 378599"/>
              <a:gd name="connsiteX15" fmla="*/ 189300 w 420665"/>
              <a:gd name="connsiteY15" fmla="*/ 126200 h 378599"/>
              <a:gd name="connsiteX16" fmla="*/ 273433 w 420665"/>
              <a:gd name="connsiteY16" fmla="*/ 189300 h 378599"/>
              <a:gd name="connsiteX17" fmla="*/ 273433 w 420665"/>
              <a:gd name="connsiteY17" fmla="*/ 294466 h 378599"/>
              <a:gd name="connsiteX18" fmla="*/ 315499 w 420665"/>
              <a:gd name="connsiteY18" fmla="*/ 294466 h 378599"/>
              <a:gd name="connsiteX19" fmla="*/ 315499 w 420665"/>
              <a:gd name="connsiteY19" fmla="*/ 189300 h 378599"/>
              <a:gd name="connsiteX20" fmla="*/ 273433 w 420665"/>
              <a:gd name="connsiteY20" fmla="*/ 189300 h 378599"/>
              <a:gd name="connsiteX21" fmla="*/ 105166 w 420665"/>
              <a:gd name="connsiteY21" fmla="*/ 231366 h 378599"/>
              <a:gd name="connsiteX22" fmla="*/ 105166 w 420665"/>
              <a:gd name="connsiteY22" fmla="*/ 294466 h 378599"/>
              <a:gd name="connsiteX23" fmla="*/ 147233 w 420665"/>
              <a:gd name="connsiteY23" fmla="*/ 294466 h 378599"/>
              <a:gd name="connsiteX24" fmla="*/ 147233 w 420665"/>
              <a:gd name="connsiteY24" fmla="*/ 231366 h 378599"/>
              <a:gd name="connsiteX25" fmla="*/ 105166 w 420665"/>
              <a:gd name="connsiteY25" fmla="*/ 231366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189300" y="126200"/>
                </a:moveTo>
                <a:lnTo>
                  <a:pt x="189300" y="294466"/>
                </a:lnTo>
                <a:lnTo>
                  <a:pt x="231366" y="294466"/>
                </a:lnTo>
                <a:lnTo>
                  <a:pt x="231366" y="126200"/>
                </a:lnTo>
                <a:lnTo>
                  <a:pt x="189300" y="126200"/>
                </a:lnTo>
                <a:close/>
                <a:moveTo>
                  <a:pt x="273433" y="189300"/>
                </a:moveTo>
                <a:lnTo>
                  <a:pt x="273433" y="294466"/>
                </a:lnTo>
                <a:lnTo>
                  <a:pt x="315499" y="294466"/>
                </a:lnTo>
                <a:lnTo>
                  <a:pt x="315499" y="189300"/>
                </a:lnTo>
                <a:lnTo>
                  <a:pt x="273433" y="189300"/>
                </a:lnTo>
                <a:close/>
                <a:moveTo>
                  <a:pt x="105166" y="231366"/>
                </a:moveTo>
                <a:lnTo>
                  <a:pt x="105166" y="294466"/>
                </a:lnTo>
                <a:lnTo>
                  <a:pt x="147233" y="294466"/>
                </a:lnTo>
                <a:lnTo>
                  <a:pt x="147233" y="231366"/>
                </a:lnTo>
                <a:lnTo>
                  <a:pt x="105166" y="231366"/>
                </a:lnTo>
                <a:close/>
              </a:path>
            </a:pathLst>
          </a:custGeom>
          <a:solidFill>
            <a:schemeClr val="bg1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82FA8F-43BD-40E9-B63B-1147F88E892B}"/>
              </a:ext>
            </a:extLst>
          </p:cNvPr>
          <p:cNvSpPr txBox="1"/>
          <p:nvPr/>
        </p:nvSpPr>
        <p:spPr>
          <a:xfrm>
            <a:off x="5863214" y="948310"/>
            <a:ext cx="198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F89B5E-88DC-4BED-B89B-0DEF3BA128F4}"/>
              </a:ext>
            </a:extLst>
          </p:cNvPr>
          <p:cNvSpPr txBox="1"/>
          <p:nvPr/>
        </p:nvSpPr>
        <p:spPr>
          <a:xfrm>
            <a:off x="5880615" y="1348557"/>
            <a:ext cx="1836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7586D01-77C1-4343-8298-DB580001E6C9}"/>
              </a:ext>
            </a:extLst>
          </p:cNvPr>
          <p:cNvGrpSpPr/>
          <p:nvPr/>
        </p:nvGrpSpPr>
        <p:grpSpPr>
          <a:xfrm>
            <a:off x="5038017" y="909154"/>
            <a:ext cx="747809" cy="870999"/>
            <a:chOff x="6459886" y="1238528"/>
            <a:chExt cx="747809" cy="870999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15E7C17-43A0-47A0-818B-62C95D6ED708}"/>
                </a:ext>
              </a:extLst>
            </p:cNvPr>
            <p:cNvSpPr txBox="1"/>
            <p:nvPr/>
          </p:nvSpPr>
          <p:spPr>
            <a:xfrm>
              <a:off x="6459886" y="1238528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E852DC2-34FD-454B-AC36-857BE200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6637453" y="1600431"/>
              <a:ext cx="570242" cy="509096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F7348EA-9653-4BF3-B228-8596916F53CE}"/>
              </a:ext>
            </a:extLst>
          </p:cNvPr>
          <p:cNvGrpSpPr/>
          <p:nvPr/>
        </p:nvGrpSpPr>
        <p:grpSpPr>
          <a:xfrm>
            <a:off x="5038017" y="1784765"/>
            <a:ext cx="767796" cy="872688"/>
            <a:chOff x="5358394" y="2456753"/>
            <a:chExt cx="767796" cy="87268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705511A-D874-4716-8BBB-8A4E2833E426}"/>
                </a:ext>
              </a:extLst>
            </p:cNvPr>
            <p:cNvSpPr txBox="1"/>
            <p:nvPr/>
          </p:nvSpPr>
          <p:spPr>
            <a:xfrm>
              <a:off x="5358394" y="2456753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8DE8064-4522-4D83-8F0F-E72B4D3AA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5555948" y="2820345"/>
              <a:ext cx="570242" cy="509096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836F723B-D590-437D-AE57-6BEF0CB111B9}"/>
              </a:ext>
            </a:extLst>
          </p:cNvPr>
          <p:cNvSpPr txBox="1"/>
          <p:nvPr/>
        </p:nvSpPr>
        <p:spPr>
          <a:xfrm>
            <a:off x="5863214" y="1828006"/>
            <a:ext cx="198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请输入标题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49CD488-6D43-4482-A3B9-CB7A94682ABA}"/>
              </a:ext>
            </a:extLst>
          </p:cNvPr>
          <p:cNvSpPr txBox="1"/>
          <p:nvPr/>
        </p:nvSpPr>
        <p:spPr>
          <a:xfrm>
            <a:off x="5880615" y="2228253"/>
            <a:ext cx="1836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BB10AB0-C467-42BA-BC0D-D7E0B597DB7B}"/>
              </a:ext>
            </a:extLst>
          </p:cNvPr>
          <p:cNvGrpSpPr/>
          <p:nvPr/>
        </p:nvGrpSpPr>
        <p:grpSpPr>
          <a:xfrm>
            <a:off x="5038017" y="2662065"/>
            <a:ext cx="787483" cy="864532"/>
            <a:chOff x="4162976" y="3624052"/>
            <a:chExt cx="787483" cy="864532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478E7DD-E6B3-428F-A9A7-50CB6D638BB7}"/>
                </a:ext>
              </a:extLst>
            </p:cNvPr>
            <p:cNvSpPr txBox="1"/>
            <p:nvPr/>
          </p:nvSpPr>
          <p:spPr>
            <a:xfrm>
              <a:off x="4162976" y="3624052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841250F9-72B6-489D-800B-16C41CB6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4380217" y="3979488"/>
              <a:ext cx="570242" cy="509096"/>
            </a:xfrm>
            <a:prstGeom prst="rect">
              <a:avLst/>
            </a:prstGeom>
          </p:spPr>
        </p:pic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1CFD9FD6-84A7-4A4B-819C-AA79911701B8}"/>
              </a:ext>
            </a:extLst>
          </p:cNvPr>
          <p:cNvSpPr txBox="1"/>
          <p:nvPr/>
        </p:nvSpPr>
        <p:spPr>
          <a:xfrm>
            <a:off x="5863214" y="2707702"/>
            <a:ext cx="198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请输入标题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CA6AFA8-E06E-459D-B49E-26EE4BC9094F}"/>
              </a:ext>
            </a:extLst>
          </p:cNvPr>
          <p:cNvSpPr txBox="1"/>
          <p:nvPr/>
        </p:nvSpPr>
        <p:spPr>
          <a:xfrm>
            <a:off x="5880615" y="3107949"/>
            <a:ext cx="1836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B30041-7898-47D7-ACCE-7530BFF332B8}"/>
              </a:ext>
            </a:extLst>
          </p:cNvPr>
          <p:cNvGrpSpPr/>
          <p:nvPr/>
        </p:nvGrpSpPr>
        <p:grpSpPr>
          <a:xfrm>
            <a:off x="5038017" y="3531209"/>
            <a:ext cx="809540" cy="868987"/>
            <a:chOff x="4626547" y="3556467"/>
            <a:chExt cx="809540" cy="868987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A8A8D7D-BF5E-4DF4-B28C-E273378235F9}"/>
                </a:ext>
              </a:extLst>
            </p:cNvPr>
            <p:cNvSpPr txBox="1"/>
            <p:nvPr/>
          </p:nvSpPr>
          <p:spPr>
            <a:xfrm>
              <a:off x="4626547" y="3556467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3A525EE7-8115-41AB-A685-CCC1F4AE6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4865845" y="3916358"/>
              <a:ext cx="570242" cy="509096"/>
            </a:xfrm>
            <a:prstGeom prst="rect">
              <a:avLst/>
            </a:prstGeom>
          </p:spPr>
        </p:pic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474E5E19-32A7-41A1-89C4-C0D29D3138D9}"/>
              </a:ext>
            </a:extLst>
          </p:cNvPr>
          <p:cNvSpPr txBox="1"/>
          <p:nvPr/>
        </p:nvSpPr>
        <p:spPr>
          <a:xfrm>
            <a:off x="5863214" y="3587398"/>
            <a:ext cx="198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请输入标题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25DE0F7-F04B-4104-AB9A-2C647B493729}"/>
              </a:ext>
            </a:extLst>
          </p:cNvPr>
          <p:cNvSpPr txBox="1"/>
          <p:nvPr/>
        </p:nvSpPr>
        <p:spPr>
          <a:xfrm>
            <a:off x="5880615" y="3987645"/>
            <a:ext cx="1836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966E49A-D47E-47BD-B46F-A3E32182CD59}"/>
              </a:ext>
            </a:extLst>
          </p:cNvPr>
          <p:cNvGrpSpPr/>
          <p:nvPr/>
        </p:nvGrpSpPr>
        <p:grpSpPr>
          <a:xfrm>
            <a:off x="5038017" y="4404808"/>
            <a:ext cx="769030" cy="869366"/>
            <a:chOff x="3784226" y="4409844"/>
            <a:chExt cx="769030" cy="86936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60D5350-1EE1-4A7E-B999-6A2DC72D7566}"/>
                </a:ext>
              </a:extLst>
            </p:cNvPr>
            <p:cNvSpPr txBox="1"/>
            <p:nvPr/>
          </p:nvSpPr>
          <p:spPr>
            <a:xfrm>
              <a:off x="3784226" y="4409844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C5EB245A-A11A-4FB8-9C29-31F79414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3983014" y="4770114"/>
              <a:ext cx="570242" cy="509096"/>
            </a:xfrm>
            <a:prstGeom prst="rect">
              <a:avLst/>
            </a:prstGeom>
          </p:spPr>
        </p:pic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24815B24-15B2-4AD9-B466-69C91CB84103}"/>
              </a:ext>
            </a:extLst>
          </p:cNvPr>
          <p:cNvSpPr txBox="1"/>
          <p:nvPr/>
        </p:nvSpPr>
        <p:spPr>
          <a:xfrm>
            <a:off x="5863214" y="4467094"/>
            <a:ext cx="198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请输入标题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50BF6A1-2EC0-4F07-9751-E565694442C4}"/>
              </a:ext>
            </a:extLst>
          </p:cNvPr>
          <p:cNvSpPr txBox="1"/>
          <p:nvPr/>
        </p:nvSpPr>
        <p:spPr>
          <a:xfrm>
            <a:off x="5880615" y="4867341"/>
            <a:ext cx="1836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1DB1E01-2EBA-435B-AAA9-BB690710C306}"/>
              </a:ext>
            </a:extLst>
          </p:cNvPr>
          <p:cNvGrpSpPr/>
          <p:nvPr/>
        </p:nvGrpSpPr>
        <p:grpSpPr>
          <a:xfrm>
            <a:off x="5038017" y="5278784"/>
            <a:ext cx="783877" cy="867169"/>
            <a:chOff x="2962024" y="5261399"/>
            <a:chExt cx="783877" cy="867169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4D98B7D-D15F-4441-9174-C84F8CCF94F2}"/>
                </a:ext>
              </a:extLst>
            </p:cNvPr>
            <p:cNvSpPr txBox="1"/>
            <p:nvPr/>
          </p:nvSpPr>
          <p:spPr>
            <a:xfrm>
              <a:off x="2962024" y="5261399"/>
              <a:ext cx="685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6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CF94186D-1531-4F02-8CA3-D4D937CA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3175659" y="5619472"/>
              <a:ext cx="570242" cy="509096"/>
            </a:xfrm>
            <a:prstGeom prst="rect">
              <a:avLst/>
            </a:prstGeom>
          </p:spPr>
        </p:pic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E8556BD1-23FB-49A6-B8A4-7D33B9139C7D}"/>
              </a:ext>
            </a:extLst>
          </p:cNvPr>
          <p:cNvSpPr txBox="1"/>
          <p:nvPr/>
        </p:nvSpPr>
        <p:spPr>
          <a:xfrm>
            <a:off x="5863214" y="5346790"/>
            <a:ext cx="198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请输入标题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A0434B3-B898-4B0C-96DF-3C207AA29321}"/>
              </a:ext>
            </a:extLst>
          </p:cNvPr>
          <p:cNvSpPr txBox="1"/>
          <p:nvPr/>
        </p:nvSpPr>
        <p:spPr>
          <a:xfrm>
            <a:off x="5880615" y="5747037"/>
            <a:ext cx="1836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A TITLE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CF10DB2C-3887-475F-88C7-775FCD5C6DA4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C6160713-3CEC-4B60-9782-E44F18000812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51C971C8-6859-4172-9E7C-30FB8C625183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88" name="Freeform 90">
                <a:extLst>
                  <a:ext uri="{FF2B5EF4-FFF2-40B4-BE49-F238E27FC236}">
                    <a16:creationId xmlns:a16="http://schemas.microsoft.com/office/drawing/2014/main" id="{225C6AB2-FD2A-4FF9-9A87-EEC7571756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89" name="Oval 5">
                <a:extLst>
                  <a:ext uri="{FF2B5EF4-FFF2-40B4-BE49-F238E27FC236}">
                    <a16:creationId xmlns:a16="http://schemas.microsoft.com/office/drawing/2014/main" id="{D0FC9306-5FDF-4301-AA8F-17FDFB132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6" name="对话气泡: 矩形 85">
              <a:extLst>
                <a:ext uri="{FF2B5EF4-FFF2-40B4-BE49-F238E27FC236}">
                  <a16:creationId xmlns:a16="http://schemas.microsoft.com/office/drawing/2014/main" id="{457DD6A9-9E8D-403B-B731-9A8740A1627A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P44</a:t>
              </a:r>
              <a:r>
                <a:rPr lang="zh-CN" altLang="en-US" sz="2400" dirty="0">
                  <a:solidFill>
                    <a:srgbClr val="FFFF00"/>
                  </a:solidFill>
                </a:rPr>
                <a:t>页</a:t>
              </a:r>
            </a:p>
          </p:txBody>
        </p:sp>
      </p:grp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F9D7DBBB-F5E8-48D8-A0FD-341CE52EE9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14543" r="17788" b="3245"/>
          <a:stretch/>
        </p:blipFill>
        <p:spPr>
          <a:xfrm flipH="1">
            <a:off x="8635999" y="0"/>
            <a:ext cx="3596485" cy="6858000"/>
          </a:xfrm>
        </p:spPr>
      </p:pic>
    </p:spTree>
    <p:extLst>
      <p:ext uri="{BB962C8B-B14F-4D97-AF65-F5344CB8AC3E}">
        <p14:creationId xmlns:p14="http://schemas.microsoft.com/office/powerpoint/2010/main" val="20159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FD0AA42-6E52-49BE-A74C-84553687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D71357-A60C-49CB-B137-0385D8408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  <a:p>
            <a:r>
              <a:rPr lang="zh-CN" altLang="en-US" dirty="0"/>
              <a:t>请输入你想要的小标题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61EE82-6FE7-4D05-89BE-737416739DC2}"/>
              </a:ext>
            </a:extLst>
          </p:cNvPr>
          <p:cNvSpPr txBox="1"/>
          <p:nvPr/>
        </p:nvSpPr>
        <p:spPr>
          <a:xfrm>
            <a:off x="6549788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0" b="1" dirty="0">
                <a:solidFill>
                  <a:schemeClr val="accent2"/>
                </a:solidFill>
                <a:latin typeface="+mn-ea"/>
              </a:rPr>
              <a:t>1</a:t>
            </a:r>
            <a:endParaRPr lang="zh-CN" altLang="en-US" sz="220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F5FED-85E8-4496-B042-F335F1F14309}"/>
              </a:ext>
            </a:extLst>
          </p:cNvPr>
          <p:cNvSpPr txBox="1"/>
          <p:nvPr/>
        </p:nvSpPr>
        <p:spPr>
          <a:xfrm>
            <a:off x="6447365" y="4239266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r>
              <a:rPr lang="en-US" altLang="zh-CN" sz="2000" dirty="0"/>
              <a:t>PART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A4451-00D8-4330-8D57-66A6247A5050}"/>
              </a:ext>
            </a:extLst>
          </p:cNvPr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</a:rPr>
              <a:t>PLEASE ENTER A TITLE</a:t>
            </a:r>
            <a:endParaRPr lang="zh-CN" altLang="en-US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9EF93DB-887D-40B3-A48B-81AEF5CA7028}"/>
              </a:ext>
            </a:extLst>
          </p:cNvPr>
          <p:cNvSpPr txBox="1"/>
          <p:nvPr/>
        </p:nvSpPr>
        <p:spPr>
          <a:xfrm>
            <a:off x="1863204" y="1282321"/>
            <a:ext cx="3549536" cy="132343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ea"/>
              </a:rPr>
              <a:t>FIRST</a:t>
            </a:r>
            <a:endParaRPr lang="zh-CN" altLang="en-US" sz="6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F60DE55-E98E-486E-8073-7617A981868A}"/>
              </a:ext>
            </a:extLst>
          </p:cNvPr>
          <p:cNvGrpSpPr/>
          <p:nvPr/>
        </p:nvGrpSpPr>
        <p:grpSpPr>
          <a:xfrm>
            <a:off x="272402" y="7251700"/>
            <a:ext cx="11767198" cy="1392767"/>
            <a:chOff x="272402" y="7251700"/>
            <a:chExt cx="11767198" cy="139276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375FB43-D07D-4F15-B8B4-D99A10A0472E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4632D2D-EB8E-4681-A959-542E80164916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29" name="Freeform 90">
                <a:extLst>
                  <a:ext uri="{FF2B5EF4-FFF2-40B4-BE49-F238E27FC236}">
                    <a16:creationId xmlns:a16="http://schemas.microsoft.com/office/drawing/2014/main" id="{109C4382-811F-4B04-BAE0-A6B8D396CF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30" name="Oval 5">
                <a:extLst>
                  <a:ext uri="{FF2B5EF4-FFF2-40B4-BE49-F238E27FC236}">
                    <a16:creationId xmlns:a16="http://schemas.microsoft.com/office/drawing/2014/main" id="{04C36282-DA1D-40EE-8546-F851F9171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对话气泡: 矩形 26">
              <a:extLst>
                <a:ext uri="{FF2B5EF4-FFF2-40B4-BE49-F238E27FC236}">
                  <a16:creationId xmlns:a16="http://schemas.microsoft.com/office/drawing/2014/main" id="{0B242C9A-E5F5-4939-87B9-B3A9178B2698}"/>
                </a:ext>
              </a:extLst>
            </p:cNvPr>
            <p:cNvSpPr/>
            <p:nvPr/>
          </p:nvSpPr>
          <p:spPr>
            <a:xfrm>
              <a:off x="1701800" y="7251700"/>
              <a:ext cx="10337800" cy="1231899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/>
                <a:t>本页的图片可以选中</a:t>
              </a:r>
              <a:r>
                <a:rPr lang="en-US" altLang="zh-CN" sz="2400" dirty="0"/>
                <a:t>Delete</a:t>
              </a:r>
              <a:r>
                <a:rPr lang="zh-CN" altLang="en-US" sz="2400" dirty="0"/>
                <a:t>删除，然后使用占位符换成您想要的图片，</a:t>
              </a:r>
              <a:endParaRPr lang="en-US" altLang="zh-CN" sz="24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占位符详细操作流程请查看</a:t>
              </a:r>
              <a:r>
                <a:rPr lang="en-US" altLang="zh-CN" sz="2400" dirty="0">
                  <a:solidFill>
                    <a:srgbClr val="FFFF00"/>
                  </a:solidFill>
                </a:rPr>
                <a:t>PPT</a:t>
              </a:r>
              <a:r>
                <a:rPr lang="zh-CN" altLang="en-US" sz="2400" dirty="0">
                  <a:solidFill>
                    <a:srgbClr val="FFFF00"/>
                  </a:solidFill>
                </a:rPr>
                <a:t>辅助页占位符篇</a:t>
              </a:r>
            </a:p>
          </p:txBody>
        </p:sp>
      </p:grp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A1572AFD-A543-4DF9-BAC6-26A61E2312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2214" r="3480" b="5502"/>
          <a:stretch/>
        </p:blipFill>
        <p:spPr>
          <a:xfrm>
            <a:off x="-1" y="3106058"/>
            <a:ext cx="3402868" cy="3751943"/>
          </a:xfrm>
        </p:spPr>
      </p:pic>
    </p:spTree>
    <p:extLst>
      <p:ext uri="{BB962C8B-B14F-4D97-AF65-F5344CB8AC3E}">
        <p14:creationId xmlns:p14="http://schemas.microsoft.com/office/powerpoint/2010/main" val="18809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10DFF-DA11-4731-87E9-CAF0E398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一个类目文字排版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C5983B0-8FD8-45B7-895D-7138471A7042}"/>
              </a:ext>
            </a:extLst>
          </p:cNvPr>
          <p:cNvSpPr/>
          <p:nvPr/>
        </p:nvSpPr>
        <p:spPr>
          <a:xfrm>
            <a:off x="660400" y="1544004"/>
            <a:ext cx="10872788" cy="4220301"/>
          </a:xfrm>
          <a:custGeom>
            <a:avLst/>
            <a:gdLst>
              <a:gd name="connsiteX0" fmla="*/ 0 w 10858499"/>
              <a:gd name="connsiteY0" fmla="*/ 0 h 4220301"/>
              <a:gd name="connsiteX1" fmla="*/ 7217718 w 10858499"/>
              <a:gd name="connsiteY1" fmla="*/ 0 h 4220301"/>
              <a:gd name="connsiteX2" fmla="*/ 10858493 w 10858499"/>
              <a:gd name="connsiteY2" fmla="*/ 1563263 h 4220301"/>
              <a:gd name="connsiteX3" fmla="*/ 10858493 w 10858499"/>
              <a:gd name="connsiteY3" fmla="*/ 0 h 4220301"/>
              <a:gd name="connsiteX4" fmla="*/ 10858499 w 10858499"/>
              <a:gd name="connsiteY4" fmla="*/ 0 h 4220301"/>
              <a:gd name="connsiteX5" fmla="*/ 10858499 w 10858499"/>
              <a:gd name="connsiteY5" fmla="*/ 4220301 h 4220301"/>
              <a:gd name="connsiteX6" fmla="*/ 0 w 10858499"/>
              <a:gd name="connsiteY6" fmla="*/ 4220301 h 422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499" h="4220301">
                <a:moveTo>
                  <a:pt x="0" y="0"/>
                </a:moveTo>
                <a:lnTo>
                  <a:pt x="7217718" y="0"/>
                </a:lnTo>
                <a:lnTo>
                  <a:pt x="10858493" y="1563263"/>
                </a:lnTo>
                <a:lnTo>
                  <a:pt x="10858493" y="0"/>
                </a:lnTo>
                <a:lnTo>
                  <a:pt x="10858499" y="0"/>
                </a:lnTo>
                <a:lnTo>
                  <a:pt x="10858499" y="4220301"/>
                </a:lnTo>
                <a:lnTo>
                  <a:pt x="0" y="42203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657CA8-D7D3-41EB-874F-9731FC873FE7}"/>
              </a:ext>
            </a:extLst>
          </p:cNvPr>
          <p:cNvSpPr txBox="1"/>
          <p:nvPr/>
        </p:nvSpPr>
        <p:spPr>
          <a:xfrm>
            <a:off x="1276589" y="1843547"/>
            <a:ext cx="26230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dirty="0">
                <a:solidFill>
                  <a:schemeClr val="bg1"/>
                </a:solidFill>
                <a:latin typeface="+mn-ea"/>
              </a:rPr>
              <a:t>请输入标题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84790F-6E6E-4CF7-BA6F-599B298FECD8}"/>
              </a:ext>
            </a:extLst>
          </p:cNvPr>
          <p:cNvSpPr txBox="1"/>
          <p:nvPr/>
        </p:nvSpPr>
        <p:spPr>
          <a:xfrm>
            <a:off x="1276589" y="2541104"/>
            <a:ext cx="9310449" cy="237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您好，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我是来自山西建筑职业技术学院的一名大学生，感谢秋叶团队给与了我这次展示自己技能的机会，让我可以用自己擅长的东西为母校、为大家做出一份贡献。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此份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模板的设计，尽我最大限度的做到了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好多，好看，好用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三个特点，并承载着母校特色与建筑行业特色。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希望您能喜欢，感谢支持！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图形 130">
            <a:extLst>
              <a:ext uri="{FF2B5EF4-FFF2-40B4-BE49-F238E27FC236}">
                <a16:creationId xmlns:a16="http://schemas.microsoft.com/office/drawing/2014/main" id="{245723A3-0134-4783-BD6F-C3F5C80111D4}"/>
              </a:ext>
            </a:extLst>
          </p:cNvPr>
          <p:cNvSpPr/>
          <p:nvPr/>
        </p:nvSpPr>
        <p:spPr>
          <a:xfrm flipH="1">
            <a:off x="9279695" y="1502341"/>
            <a:ext cx="1582809" cy="1424531"/>
          </a:xfrm>
          <a:custGeom>
            <a:avLst/>
            <a:gdLst>
              <a:gd name="connsiteX0" fmla="*/ 141612 w 404605"/>
              <a:gd name="connsiteY0" fmla="*/ 323685 h 364145"/>
              <a:gd name="connsiteX1" fmla="*/ 202303 w 404605"/>
              <a:gd name="connsiteY1" fmla="*/ 323685 h 364145"/>
              <a:gd name="connsiteX2" fmla="*/ 202303 w 404605"/>
              <a:gd name="connsiteY2" fmla="*/ 201130 h 364145"/>
              <a:gd name="connsiteX3" fmla="*/ 121382 w 404605"/>
              <a:gd name="connsiteY3" fmla="*/ 130566 h 364145"/>
              <a:gd name="connsiteX4" fmla="*/ 40461 w 404605"/>
              <a:gd name="connsiteY4" fmla="*/ 201130 h 364145"/>
              <a:gd name="connsiteX5" fmla="*/ 40461 w 404605"/>
              <a:gd name="connsiteY5" fmla="*/ 323685 h 364145"/>
              <a:gd name="connsiteX6" fmla="*/ 101151 w 404605"/>
              <a:gd name="connsiteY6" fmla="*/ 323685 h 364145"/>
              <a:gd name="connsiteX7" fmla="*/ 101151 w 404605"/>
              <a:gd name="connsiteY7" fmla="*/ 242764 h 364145"/>
              <a:gd name="connsiteX8" fmla="*/ 141612 w 404605"/>
              <a:gd name="connsiteY8" fmla="*/ 242764 h 364145"/>
              <a:gd name="connsiteX9" fmla="*/ 141612 w 404605"/>
              <a:gd name="connsiteY9" fmla="*/ 323685 h 364145"/>
              <a:gd name="connsiteX10" fmla="*/ 384376 w 404605"/>
              <a:gd name="connsiteY10" fmla="*/ 364145 h 364145"/>
              <a:gd name="connsiteX11" fmla="*/ 20230 w 404605"/>
              <a:gd name="connsiteY11" fmla="*/ 364145 h 364145"/>
              <a:gd name="connsiteX12" fmla="*/ 0 w 404605"/>
              <a:gd name="connsiteY12" fmla="*/ 343915 h 364145"/>
              <a:gd name="connsiteX13" fmla="*/ 0 w 404605"/>
              <a:gd name="connsiteY13" fmla="*/ 191925 h 364145"/>
              <a:gd name="connsiteX14" fmla="*/ 6939 w 404605"/>
              <a:gd name="connsiteY14" fmla="*/ 176671 h 364145"/>
              <a:gd name="connsiteX15" fmla="*/ 80921 w 404605"/>
              <a:gd name="connsiteY15" fmla="*/ 112157 h 364145"/>
              <a:gd name="connsiteX16" fmla="*/ 80921 w 404605"/>
              <a:gd name="connsiteY16" fmla="*/ 20230 h 364145"/>
              <a:gd name="connsiteX17" fmla="*/ 101151 w 404605"/>
              <a:gd name="connsiteY17" fmla="*/ 0 h 364145"/>
              <a:gd name="connsiteX18" fmla="*/ 384376 w 404605"/>
              <a:gd name="connsiteY18" fmla="*/ 0 h 364145"/>
              <a:gd name="connsiteX19" fmla="*/ 404606 w 404605"/>
              <a:gd name="connsiteY19" fmla="*/ 20230 h 364145"/>
              <a:gd name="connsiteX20" fmla="*/ 404606 w 404605"/>
              <a:gd name="connsiteY20" fmla="*/ 343915 h 364145"/>
              <a:gd name="connsiteX21" fmla="*/ 384376 w 404605"/>
              <a:gd name="connsiteY21" fmla="*/ 364145 h 364145"/>
              <a:gd name="connsiteX22" fmla="*/ 283224 w 404605"/>
              <a:gd name="connsiteY22" fmla="*/ 161842 h 364145"/>
              <a:gd name="connsiteX23" fmla="*/ 283224 w 404605"/>
              <a:gd name="connsiteY23" fmla="*/ 202303 h 364145"/>
              <a:gd name="connsiteX24" fmla="*/ 323685 w 404605"/>
              <a:gd name="connsiteY24" fmla="*/ 202303 h 364145"/>
              <a:gd name="connsiteX25" fmla="*/ 323685 w 404605"/>
              <a:gd name="connsiteY25" fmla="*/ 161842 h 364145"/>
              <a:gd name="connsiteX26" fmla="*/ 283224 w 404605"/>
              <a:gd name="connsiteY26" fmla="*/ 161842 h 364145"/>
              <a:gd name="connsiteX27" fmla="*/ 283224 w 404605"/>
              <a:gd name="connsiteY27" fmla="*/ 242764 h 364145"/>
              <a:gd name="connsiteX28" fmla="*/ 283224 w 404605"/>
              <a:gd name="connsiteY28" fmla="*/ 283224 h 364145"/>
              <a:gd name="connsiteX29" fmla="*/ 323685 w 404605"/>
              <a:gd name="connsiteY29" fmla="*/ 283224 h 364145"/>
              <a:gd name="connsiteX30" fmla="*/ 323685 w 404605"/>
              <a:gd name="connsiteY30" fmla="*/ 242764 h 364145"/>
              <a:gd name="connsiteX31" fmla="*/ 283224 w 404605"/>
              <a:gd name="connsiteY31" fmla="*/ 242764 h 364145"/>
              <a:gd name="connsiteX32" fmla="*/ 283224 w 404605"/>
              <a:gd name="connsiteY32" fmla="*/ 80921 h 364145"/>
              <a:gd name="connsiteX33" fmla="*/ 283224 w 404605"/>
              <a:gd name="connsiteY33" fmla="*/ 121382 h 364145"/>
              <a:gd name="connsiteX34" fmla="*/ 323685 w 404605"/>
              <a:gd name="connsiteY34" fmla="*/ 121382 h 364145"/>
              <a:gd name="connsiteX35" fmla="*/ 323685 w 404605"/>
              <a:gd name="connsiteY35" fmla="*/ 80921 h 364145"/>
              <a:gd name="connsiteX36" fmla="*/ 283224 w 404605"/>
              <a:gd name="connsiteY36" fmla="*/ 80921 h 364145"/>
              <a:gd name="connsiteX37" fmla="*/ 202303 w 404605"/>
              <a:gd name="connsiteY37" fmla="*/ 80921 h 364145"/>
              <a:gd name="connsiteX38" fmla="*/ 202303 w 404605"/>
              <a:gd name="connsiteY38" fmla="*/ 121382 h 364145"/>
              <a:gd name="connsiteX39" fmla="*/ 242763 w 404605"/>
              <a:gd name="connsiteY39" fmla="*/ 121382 h 364145"/>
              <a:gd name="connsiteX40" fmla="*/ 242763 w 404605"/>
              <a:gd name="connsiteY40" fmla="*/ 80921 h 364145"/>
              <a:gd name="connsiteX41" fmla="*/ 202303 w 404605"/>
              <a:gd name="connsiteY41" fmla="*/ 8092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4605" h="364145">
                <a:moveTo>
                  <a:pt x="141612" y="323685"/>
                </a:moveTo>
                <a:lnTo>
                  <a:pt x="202303" y="323685"/>
                </a:lnTo>
                <a:lnTo>
                  <a:pt x="202303" y="201130"/>
                </a:lnTo>
                <a:lnTo>
                  <a:pt x="121382" y="130566"/>
                </a:lnTo>
                <a:lnTo>
                  <a:pt x="40461" y="201130"/>
                </a:lnTo>
                <a:lnTo>
                  <a:pt x="40461" y="323685"/>
                </a:lnTo>
                <a:lnTo>
                  <a:pt x="101151" y="323685"/>
                </a:lnTo>
                <a:lnTo>
                  <a:pt x="101151" y="242764"/>
                </a:lnTo>
                <a:lnTo>
                  <a:pt x="141612" y="242764"/>
                </a:lnTo>
                <a:lnTo>
                  <a:pt x="141612" y="323685"/>
                </a:lnTo>
                <a:close/>
                <a:moveTo>
                  <a:pt x="384376" y="364145"/>
                </a:moveTo>
                <a:lnTo>
                  <a:pt x="20230" y="364145"/>
                </a:lnTo>
                <a:cubicBezTo>
                  <a:pt x="9057" y="364145"/>
                  <a:pt x="0" y="355088"/>
                  <a:pt x="0" y="343915"/>
                </a:cubicBezTo>
                <a:lnTo>
                  <a:pt x="0" y="191925"/>
                </a:lnTo>
                <a:cubicBezTo>
                  <a:pt x="-1" y="186076"/>
                  <a:pt x="2530" y="180514"/>
                  <a:pt x="6939" y="176671"/>
                </a:cubicBezTo>
                <a:lnTo>
                  <a:pt x="80921" y="112157"/>
                </a:lnTo>
                <a:lnTo>
                  <a:pt x="80921" y="20230"/>
                </a:lnTo>
                <a:cubicBezTo>
                  <a:pt x="80921" y="9057"/>
                  <a:pt x="89979" y="0"/>
                  <a:pt x="101151" y="0"/>
                </a:cubicBezTo>
                <a:lnTo>
                  <a:pt x="384376" y="0"/>
                </a:lnTo>
                <a:cubicBezTo>
                  <a:pt x="395548" y="0"/>
                  <a:pt x="404606" y="9057"/>
                  <a:pt x="404606" y="20230"/>
                </a:cubicBezTo>
                <a:lnTo>
                  <a:pt x="404606" y="343915"/>
                </a:lnTo>
                <a:cubicBezTo>
                  <a:pt x="404606" y="355088"/>
                  <a:pt x="395548" y="364145"/>
                  <a:pt x="384376" y="364145"/>
                </a:cubicBezTo>
                <a:close/>
                <a:moveTo>
                  <a:pt x="283224" y="161842"/>
                </a:moveTo>
                <a:lnTo>
                  <a:pt x="283224" y="202303"/>
                </a:lnTo>
                <a:lnTo>
                  <a:pt x="323685" y="202303"/>
                </a:lnTo>
                <a:lnTo>
                  <a:pt x="323685" y="161842"/>
                </a:lnTo>
                <a:lnTo>
                  <a:pt x="283224" y="161842"/>
                </a:lnTo>
                <a:close/>
                <a:moveTo>
                  <a:pt x="283224" y="242764"/>
                </a:moveTo>
                <a:lnTo>
                  <a:pt x="283224" y="283224"/>
                </a:lnTo>
                <a:lnTo>
                  <a:pt x="323685" y="283224"/>
                </a:lnTo>
                <a:lnTo>
                  <a:pt x="323685" y="242764"/>
                </a:lnTo>
                <a:lnTo>
                  <a:pt x="283224" y="242764"/>
                </a:lnTo>
                <a:close/>
                <a:moveTo>
                  <a:pt x="283224" y="80921"/>
                </a:moveTo>
                <a:lnTo>
                  <a:pt x="283224" y="121382"/>
                </a:lnTo>
                <a:lnTo>
                  <a:pt x="323685" y="121382"/>
                </a:lnTo>
                <a:lnTo>
                  <a:pt x="323685" y="80921"/>
                </a:lnTo>
                <a:lnTo>
                  <a:pt x="283224" y="80921"/>
                </a:lnTo>
                <a:close/>
                <a:moveTo>
                  <a:pt x="202303" y="80921"/>
                </a:moveTo>
                <a:lnTo>
                  <a:pt x="202303" y="121382"/>
                </a:lnTo>
                <a:lnTo>
                  <a:pt x="242763" y="121382"/>
                </a:lnTo>
                <a:lnTo>
                  <a:pt x="242763" y="80921"/>
                </a:lnTo>
                <a:lnTo>
                  <a:pt x="202303" y="80921"/>
                </a:lnTo>
                <a:close/>
              </a:path>
            </a:pathLst>
          </a:custGeom>
          <a:solidFill>
            <a:schemeClr val="accent2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A693F5-E0F3-4D0C-845F-830A74ADCA6E}"/>
              </a:ext>
            </a:extLst>
          </p:cNvPr>
          <p:cNvSpPr/>
          <p:nvPr/>
        </p:nvSpPr>
        <p:spPr>
          <a:xfrm>
            <a:off x="1379538" y="5152809"/>
            <a:ext cx="3127779" cy="2769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anchor="ctr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PS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：当然，此页也可以作为模板中的一部分</a:t>
            </a:r>
            <a:endParaRPr lang="en-US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64414C-4721-4873-B51C-7D4357487248}"/>
              </a:ext>
            </a:extLst>
          </p:cNvPr>
          <p:cNvSpPr txBox="1"/>
          <p:nvPr/>
        </p:nvSpPr>
        <p:spPr>
          <a:xfrm>
            <a:off x="8357948" y="4751032"/>
            <a:ext cx="2271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ea"/>
              </a:rPr>
              <a:t>THANKS</a:t>
            </a:r>
            <a:endParaRPr lang="zh-CN" altLang="en-US" sz="4000" dirty="0">
              <a:solidFill>
                <a:schemeClr val="accent4">
                  <a:lumMod val="40000"/>
                  <a:lumOff val="60000"/>
                </a:schemeClr>
              </a:solidFill>
              <a:latin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8EFA0FA-69B5-4698-8C97-78A7DF138D13}"/>
              </a:ext>
            </a:extLst>
          </p:cNvPr>
          <p:cNvGrpSpPr/>
          <p:nvPr/>
        </p:nvGrpSpPr>
        <p:grpSpPr>
          <a:xfrm>
            <a:off x="1006151" y="7251701"/>
            <a:ext cx="10179698" cy="1392766"/>
            <a:chOff x="272402" y="7251701"/>
            <a:chExt cx="10179698" cy="139276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569E14C-2A68-42F6-92AE-B3E550D170E8}"/>
                </a:ext>
              </a:extLst>
            </p:cNvPr>
            <p:cNvGrpSpPr/>
            <p:nvPr/>
          </p:nvGrpSpPr>
          <p:grpSpPr>
            <a:xfrm>
              <a:off x="272402" y="7290566"/>
              <a:ext cx="1113637" cy="1353901"/>
              <a:chOff x="1721330" y="5966849"/>
              <a:chExt cx="556233" cy="676239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2E7487A8-50B3-4559-8D5A-579B395826C9}"/>
                  </a:ext>
                </a:extLst>
              </p:cNvPr>
              <p:cNvSpPr/>
              <p:nvPr/>
            </p:nvSpPr>
            <p:spPr>
              <a:xfrm>
                <a:off x="1721330" y="6580479"/>
                <a:ext cx="556233" cy="62609"/>
              </a:xfrm>
              <a:prstGeom prst="ellipse">
                <a:avLst/>
              </a:prstGeom>
              <a:solidFill>
                <a:srgbClr val="EAEAEA">
                  <a:lumMod val="10000"/>
                  <a:alpha val="1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  <a:cs typeface="+mn-cs"/>
                </a:endParaRPr>
              </a:p>
            </p:txBody>
          </p:sp>
          <p:sp>
            <p:nvSpPr>
              <p:cNvPr id="19" name="Freeform 90">
                <a:extLst>
                  <a:ext uri="{FF2B5EF4-FFF2-40B4-BE49-F238E27FC236}">
                    <a16:creationId xmlns:a16="http://schemas.microsoft.com/office/drawing/2014/main" id="{E7DA0386-14AD-4672-BD6E-0B94E6EFF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864754" y="6136025"/>
                <a:ext cx="289911" cy="489876"/>
              </a:xfrm>
              <a:custGeom>
                <a:avLst/>
                <a:gdLst>
                  <a:gd name="T0" fmla="*/ 121 w 2536"/>
                  <a:gd name="T1" fmla="*/ 3811 h 4308"/>
                  <a:gd name="T2" fmla="*/ 752 w 2536"/>
                  <a:gd name="T3" fmla="*/ 4303 h 4308"/>
                  <a:gd name="T4" fmla="*/ 1710 w 2536"/>
                  <a:gd name="T5" fmla="*/ 4301 h 4308"/>
                  <a:gd name="T6" fmla="*/ 2254 w 2536"/>
                  <a:gd name="T7" fmla="*/ 3233 h 4308"/>
                  <a:gd name="T8" fmla="*/ 1530 w 2536"/>
                  <a:gd name="T9" fmla="*/ 2957 h 4308"/>
                  <a:gd name="T10" fmla="*/ 1181 w 2536"/>
                  <a:gd name="T11" fmla="*/ 3043 h 4308"/>
                  <a:gd name="T12" fmla="*/ 1321 w 2536"/>
                  <a:gd name="T13" fmla="*/ 3351 h 4308"/>
                  <a:gd name="T14" fmla="*/ 1902 w 2536"/>
                  <a:gd name="T15" fmla="*/ 3445 h 4308"/>
                  <a:gd name="T16" fmla="*/ 1878 w 2536"/>
                  <a:gd name="T17" fmla="*/ 3819 h 4308"/>
                  <a:gd name="T18" fmla="*/ 1873 w 2536"/>
                  <a:gd name="T19" fmla="*/ 3475 h 4308"/>
                  <a:gd name="T20" fmla="*/ 1562 w 2536"/>
                  <a:gd name="T21" fmla="*/ 3398 h 4308"/>
                  <a:gd name="T22" fmla="*/ 1492 w 2536"/>
                  <a:gd name="T23" fmla="*/ 3829 h 4308"/>
                  <a:gd name="T24" fmla="*/ 834 w 2536"/>
                  <a:gd name="T25" fmla="*/ 3724 h 4308"/>
                  <a:gd name="T26" fmla="*/ 998 w 2536"/>
                  <a:gd name="T27" fmla="*/ 2619 h 4308"/>
                  <a:gd name="T28" fmla="*/ 1654 w 2536"/>
                  <a:gd name="T29" fmla="*/ 2722 h 4308"/>
                  <a:gd name="T30" fmla="*/ 1631 w 2536"/>
                  <a:gd name="T31" fmla="*/ 2908 h 4308"/>
                  <a:gd name="T32" fmla="*/ 1871 w 2536"/>
                  <a:gd name="T33" fmla="*/ 2952 h 4308"/>
                  <a:gd name="T34" fmla="*/ 1873 w 2536"/>
                  <a:gd name="T35" fmla="*/ 358 h 4308"/>
                  <a:gd name="T36" fmla="*/ 1464 w 2536"/>
                  <a:gd name="T37" fmla="*/ 77 h 4308"/>
                  <a:gd name="T38" fmla="*/ 1274 w 2536"/>
                  <a:gd name="T39" fmla="*/ 357 h 4308"/>
                  <a:gd name="T40" fmla="*/ 1273 w 2536"/>
                  <a:gd name="T41" fmla="*/ 2257 h 4308"/>
                  <a:gd name="T42" fmla="*/ 1157 w 2536"/>
                  <a:gd name="T43" fmla="*/ 2257 h 4308"/>
                  <a:gd name="T44" fmla="*/ 1157 w 2536"/>
                  <a:gd name="T45" fmla="*/ 393 h 4308"/>
                  <a:gd name="T46" fmla="*/ 824 w 2536"/>
                  <a:gd name="T47" fmla="*/ 59 h 4308"/>
                  <a:gd name="T48" fmla="*/ 555 w 2536"/>
                  <a:gd name="T49" fmla="*/ 392 h 4308"/>
                  <a:gd name="T50" fmla="*/ 555 w 2536"/>
                  <a:gd name="T51" fmla="*/ 2165 h 4308"/>
                  <a:gd name="T52" fmla="*/ 293 w 2536"/>
                  <a:gd name="T53" fmla="*/ 2612 h 4308"/>
                  <a:gd name="T54" fmla="*/ 121 w 2536"/>
                  <a:gd name="T55" fmla="*/ 3811 h 4308"/>
                  <a:gd name="T56" fmla="*/ 552 w 2536"/>
                  <a:gd name="T57" fmla="*/ 3060 h 4308"/>
                  <a:gd name="T58" fmla="*/ 551 w 2536"/>
                  <a:gd name="T59" fmla="*/ 3820 h 4308"/>
                  <a:gd name="T60" fmla="*/ 552 w 2536"/>
                  <a:gd name="T61" fmla="*/ 3060 h 4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36" h="4308">
                    <a:moveTo>
                      <a:pt x="121" y="3811"/>
                    </a:moveTo>
                    <a:cubicBezTo>
                      <a:pt x="204" y="4087"/>
                      <a:pt x="462" y="4296"/>
                      <a:pt x="752" y="4303"/>
                    </a:cubicBezTo>
                    <a:cubicBezTo>
                      <a:pt x="1071" y="4303"/>
                      <a:pt x="1391" y="4308"/>
                      <a:pt x="1710" y="4301"/>
                    </a:cubicBezTo>
                    <a:cubicBezTo>
                      <a:pt x="2197" y="4268"/>
                      <a:pt x="2536" y="3649"/>
                      <a:pt x="2254" y="3233"/>
                    </a:cubicBezTo>
                    <a:cubicBezTo>
                      <a:pt x="2069" y="3038"/>
                      <a:pt x="1793" y="2959"/>
                      <a:pt x="1530" y="2957"/>
                    </a:cubicBezTo>
                    <a:cubicBezTo>
                      <a:pt x="1411" y="2957"/>
                      <a:pt x="1263" y="2936"/>
                      <a:pt x="1181" y="3043"/>
                    </a:cubicBezTo>
                    <a:cubicBezTo>
                      <a:pt x="1091" y="3156"/>
                      <a:pt x="1175" y="3347"/>
                      <a:pt x="1321" y="3351"/>
                    </a:cubicBezTo>
                    <a:cubicBezTo>
                      <a:pt x="1516" y="3353"/>
                      <a:pt x="1730" y="3335"/>
                      <a:pt x="1902" y="3445"/>
                    </a:cubicBezTo>
                    <a:cubicBezTo>
                      <a:pt x="2021" y="3540"/>
                      <a:pt x="1947" y="3715"/>
                      <a:pt x="1878" y="3819"/>
                    </a:cubicBezTo>
                    <a:cubicBezTo>
                      <a:pt x="1873" y="3704"/>
                      <a:pt x="1873" y="3590"/>
                      <a:pt x="1873" y="3475"/>
                    </a:cubicBezTo>
                    <a:cubicBezTo>
                      <a:pt x="1774" y="3434"/>
                      <a:pt x="1668" y="3411"/>
                      <a:pt x="1562" y="3398"/>
                    </a:cubicBezTo>
                    <a:cubicBezTo>
                      <a:pt x="1536" y="3541"/>
                      <a:pt x="1511" y="3685"/>
                      <a:pt x="1492" y="3829"/>
                    </a:cubicBezTo>
                    <a:cubicBezTo>
                      <a:pt x="1271" y="3803"/>
                      <a:pt x="1052" y="3762"/>
                      <a:pt x="834" y="3724"/>
                    </a:cubicBezTo>
                    <a:cubicBezTo>
                      <a:pt x="896" y="3357"/>
                      <a:pt x="965" y="2990"/>
                      <a:pt x="998" y="2619"/>
                    </a:cubicBezTo>
                    <a:cubicBezTo>
                      <a:pt x="1218" y="2645"/>
                      <a:pt x="1435" y="2692"/>
                      <a:pt x="1654" y="2722"/>
                    </a:cubicBezTo>
                    <a:cubicBezTo>
                      <a:pt x="1647" y="2784"/>
                      <a:pt x="1639" y="2846"/>
                      <a:pt x="1631" y="2908"/>
                    </a:cubicBezTo>
                    <a:cubicBezTo>
                      <a:pt x="1711" y="2921"/>
                      <a:pt x="1791" y="2936"/>
                      <a:pt x="1871" y="2952"/>
                    </a:cubicBezTo>
                    <a:cubicBezTo>
                      <a:pt x="1877" y="2088"/>
                      <a:pt x="1873" y="1223"/>
                      <a:pt x="1873" y="358"/>
                    </a:cubicBezTo>
                    <a:cubicBezTo>
                      <a:pt x="1875" y="160"/>
                      <a:pt x="1650" y="0"/>
                      <a:pt x="1464" y="77"/>
                    </a:cubicBezTo>
                    <a:cubicBezTo>
                      <a:pt x="1343" y="114"/>
                      <a:pt x="1273" y="235"/>
                      <a:pt x="1274" y="357"/>
                    </a:cubicBezTo>
                    <a:cubicBezTo>
                      <a:pt x="1270" y="991"/>
                      <a:pt x="1274" y="1624"/>
                      <a:pt x="1273" y="2257"/>
                    </a:cubicBezTo>
                    <a:cubicBezTo>
                      <a:pt x="1234" y="2257"/>
                      <a:pt x="1195" y="2257"/>
                      <a:pt x="1157" y="2257"/>
                    </a:cubicBezTo>
                    <a:cubicBezTo>
                      <a:pt x="1157" y="1636"/>
                      <a:pt x="1156" y="1015"/>
                      <a:pt x="1157" y="393"/>
                    </a:cubicBezTo>
                    <a:cubicBezTo>
                      <a:pt x="1172" y="216"/>
                      <a:pt x="1005" y="35"/>
                      <a:pt x="824" y="59"/>
                    </a:cubicBezTo>
                    <a:cubicBezTo>
                      <a:pt x="662" y="69"/>
                      <a:pt x="547" y="238"/>
                      <a:pt x="555" y="392"/>
                    </a:cubicBezTo>
                    <a:cubicBezTo>
                      <a:pt x="556" y="983"/>
                      <a:pt x="555" y="1574"/>
                      <a:pt x="555" y="2165"/>
                    </a:cubicBezTo>
                    <a:cubicBezTo>
                      <a:pt x="389" y="2254"/>
                      <a:pt x="360" y="2454"/>
                      <a:pt x="293" y="2612"/>
                    </a:cubicBezTo>
                    <a:cubicBezTo>
                      <a:pt x="147" y="2989"/>
                      <a:pt x="0" y="3408"/>
                      <a:pt x="121" y="3811"/>
                    </a:cubicBezTo>
                    <a:moveTo>
                      <a:pt x="552" y="3060"/>
                    </a:moveTo>
                    <a:cubicBezTo>
                      <a:pt x="558" y="3313"/>
                      <a:pt x="557" y="3567"/>
                      <a:pt x="551" y="3820"/>
                    </a:cubicBezTo>
                    <a:cubicBezTo>
                      <a:pt x="424" y="3585"/>
                      <a:pt x="475" y="3302"/>
                      <a:pt x="552" y="3060"/>
                    </a:cubicBezTo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badi" panose="020B0604020104020204" pitchFamily="34" charset="0"/>
                  <a:ea typeface="微软雅黑 Light"/>
                </a:endParaRPr>
              </a:p>
            </p:txBody>
          </p:sp>
          <p:sp>
            <p:nvSpPr>
              <p:cNvPr id="20" name="Oval 5">
                <a:extLst>
                  <a:ext uri="{FF2B5EF4-FFF2-40B4-BE49-F238E27FC236}">
                    <a16:creationId xmlns:a16="http://schemas.microsoft.com/office/drawing/2014/main" id="{D39B8015-CBD3-48A2-B2ED-72D3D10D3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19267" y="5966849"/>
                <a:ext cx="160358" cy="15886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对话气泡: 矩形 16">
              <a:extLst>
                <a:ext uri="{FF2B5EF4-FFF2-40B4-BE49-F238E27FC236}">
                  <a16:creationId xmlns:a16="http://schemas.microsoft.com/office/drawing/2014/main" id="{306AAC2B-1B43-4077-AC8E-66CC6E7E7E95}"/>
                </a:ext>
              </a:extLst>
            </p:cNvPr>
            <p:cNvSpPr/>
            <p:nvPr/>
          </p:nvSpPr>
          <p:spPr>
            <a:xfrm>
              <a:off x="1701800" y="7251701"/>
              <a:ext cx="8750300" cy="863600"/>
            </a:xfrm>
            <a:prstGeom prst="wedgeRectCallout">
              <a:avLst>
                <a:gd name="adj1" fmla="val -53905"/>
                <a:gd name="adj2" fmla="val -295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>
                  <a:solidFill>
                    <a:srgbClr val="FFFF00"/>
                  </a:solidFill>
                </a:rPr>
                <a:t>您可以将我的文案删除，换为自己的文案</a:t>
              </a:r>
              <a:r>
                <a:rPr lang="en-US" altLang="zh-CN" sz="2400" dirty="0">
                  <a:solidFill>
                    <a:srgbClr val="FFFF00"/>
                  </a:solidFill>
                </a:rPr>
                <a:t>~</a:t>
              </a:r>
              <a:endParaRPr lang="zh-CN" altLang="en-US" sz="24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9947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08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9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9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3423;#404828;#150606;#68017;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1A4CC8"/>
      </a:accent1>
      <a:accent2>
        <a:srgbClr val="3466E4"/>
      </a:accent2>
      <a:accent3>
        <a:srgbClr val="3399FF"/>
      </a:accent3>
      <a:accent4>
        <a:srgbClr val="00B0F0"/>
      </a:accent4>
      <a:accent5>
        <a:srgbClr val="AED5EE"/>
      </a:accent5>
      <a:accent6>
        <a:srgbClr val="D4E9F6"/>
      </a:accent6>
      <a:hlink>
        <a:srgbClr val="1A4CC8"/>
      </a:hlink>
      <a:folHlink>
        <a:srgbClr val="3466E4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</TotalTime>
  <Words>3932</Words>
  <Application>Microsoft Office PowerPoint</Application>
  <PresentationFormat>宽屏</PresentationFormat>
  <Paragraphs>547</Paragraphs>
  <Slides>53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53</vt:i4>
      </vt:variant>
    </vt:vector>
  </HeadingPairs>
  <TitlesOfParts>
    <vt:vector size="70" baseType="lpstr">
      <vt:lpstr>Calibri</vt:lpstr>
      <vt:lpstr>微软雅黑</vt:lpstr>
      <vt:lpstr>Abadi</vt:lpstr>
      <vt:lpstr>Segoe UI Light</vt:lpstr>
      <vt:lpstr>Arial</vt:lpstr>
      <vt:lpstr>等线</vt:lpstr>
      <vt:lpstr>Impact</vt:lpstr>
      <vt:lpstr>微软雅黑 Light</vt:lpstr>
      <vt:lpstr>Wingdings</vt:lpstr>
      <vt:lpstr>Calibri Light</vt:lpstr>
      <vt:lpstr>思源黑体 CN Medium</vt:lpstr>
      <vt:lpstr>Arial</vt:lpstr>
      <vt:lpstr>黑体</vt:lpstr>
      <vt:lpstr>Office 主题​​</vt:lpstr>
      <vt:lpstr>1_Office 主题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请输入标题</vt:lpstr>
      <vt:lpstr>一个类目文字排版</vt:lpstr>
      <vt:lpstr>两个类目文字排版</vt:lpstr>
      <vt:lpstr>三个类目文字排版</vt:lpstr>
      <vt:lpstr>四个类目文字排版</vt:lpstr>
      <vt:lpstr>四个类目文字排版</vt:lpstr>
      <vt:lpstr>请输入标题</vt:lpstr>
      <vt:lpstr>一个类目的图文排版</vt:lpstr>
      <vt:lpstr>两个类目的图文排版</vt:lpstr>
      <vt:lpstr>三个类目的图文排版</vt:lpstr>
      <vt:lpstr>三个类目的阶梯式排版</vt:lpstr>
      <vt:lpstr>请输入标题</vt:lpstr>
      <vt:lpstr>个人介绍页</vt:lpstr>
      <vt:lpstr>三人团队介绍页</vt:lpstr>
      <vt:lpstr>四人团队介绍页</vt:lpstr>
      <vt:lpstr>请输入标题</vt:lpstr>
      <vt:lpstr>名人名言页</vt:lpstr>
      <vt:lpstr>建筑图纸样机展示页</vt:lpstr>
      <vt:lpstr>手机样机页面</vt:lpstr>
      <vt:lpstr>荣誉墙页面</vt:lpstr>
      <vt:lpstr>请输入标题</vt:lpstr>
      <vt:lpstr>柱状图页面</vt:lpstr>
      <vt:lpstr>折线图页面</vt:lpstr>
      <vt:lpstr>折线图页面</vt:lpstr>
      <vt:lpstr>饼状图页面</vt:lpstr>
      <vt:lpstr>请输入标题</vt:lpstr>
      <vt:lpstr>时间轴页</vt:lpstr>
      <vt:lpstr>漏斗结构页面</vt:lpstr>
      <vt:lpstr>三项并列关系</vt:lpstr>
      <vt:lpstr>四项并列关系</vt:lpstr>
      <vt:lpstr>循环关系页面</vt:lpstr>
      <vt:lpstr>参考文献页</vt:lpstr>
      <vt:lpstr>问答环节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哎哟</dc:creator>
  <cp:lastModifiedBy>李 哎哟</cp:lastModifiedBy>
  <cp:revision>321</cp:revision>
  <dcterms:created xsi:type="dcterms:W3CDTF">2020-04-16T11:34:52Z</dcterms:created>
  <dcterms:modified xsi:type="dcterms:W3CDTF">2020-04-24T10:13:01Z</dcterms:modified>
</cp:coreProperties>
</file>